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5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242997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63" name="Shape 6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415611" y="992766"/>
            <a:ext cx="11360700" cy="2736899"/>
          </a:xfrm>
          <a:prstGeom prst="rect">
            <a:avLst/>
          </a:prstGeom>
        </p:spPr>
        <p:txBody>
          <a:bodyPr lIns="121900" tIns="121900" rIns="121900" bIns="121900" anchor="b" anchorCtr="0"/>
          <a:lstStyle>
            <a:lvl1pPr algn="ctr">
              <a:spcBef>
                <a:spcPts val="0"/>
              </a:spcBef>
              <a:buSzPct val="100000"/>
              <a:defRPr sz="6900"/>
            </a:lvl1pPr>
            <a:lvl2pPr algn="ctr">
              <a:spcBef>
                <a:spcPts val="0"/>
              </a:spcBef>
              <a:buSzPct val="100000"/>
              <a:defRPr sz="6900"/>
            </a:lvl2pPr>
            <a:lvl3pPr algn="ctr">
              <a:spcBef>
                <a:spcPts val="0"/>
              </a:spcBef>
              <a:buSzPct val="100000"/>
              <a:defRPr sz="6900"/>
            </a:lvl3pPr>
            <a:lvl4pPr algn="ctr">
              <a:spcBef>
                <a:spcPts val="0"/>
              </a:spcBef>
              <a:buSzPct val="100000"/>
              <a:defRPr sz="6900"/>
            </a:lvl4pPr>
            <a:lvl5pPr algn="ctr">
              <a:spcBef>
                <a:spcPts val="0"/>
              </a:spcBef>
              <a:buSzPct val="100000"/>
              <a:defRPr sz="6900"/>
            </a:lvl5pPr>
            <a:lvl6pPr algn="ctr">
              <a:spcBef>
                <a:spcPts val="0"/>
              </a:spcBef>
              <a:buSzPct val="100000"/>
              <a:defRPr sz="6900"/>
            </a:lvl6pPr>
            <a:lvl7pPr algn="ctr">
              <a:spcBef>
                <a:spcPts val="0"/>
              </a:spcBef>
              <a:buSzPct val="100000"/>
              <a:defRPr sz="6900"/>
            </a:lvl7pPr>
            <a:lvl8pPr algn="ctr">
              <a:spcBef>
                <a:spcPts val="0"/>
              </a:spcBef>
              <a:buSzPct val="100000"/>
              <a:defRPr sz="6900"/>
            </a:lvl8pPr>
            <a:lvl9pPr algn="ctr">
              <a:spcBef>
                <a:spcPts val="0"/>
              </a:spcBef>
              <a:buSzPct val="100000"/>
              <a:defRPr sz="6900"/>
            </a:lvl9pPr>
          </a:lstStyle>
          <a:p>
            <a:endParaRPr/>
          </a:p>
        </p:txBody>
      </p:sp>
      <p:sp>
        <p:nvSpPr>
          <p:cNvPr id="10" name="Shape 10"/>
          <p:cNvSpPr txBox="1">
            <a:spLocks noGrp="1"/>
          </p:cNvSpPr>
          <p:nvPr>
            <p:ph type="subTitle" idx="1"/>
          </p:nvPr>
        </p:nvSpPr>
        <p:spPr>
          <a:xfrm>
            <a:off x="415600" y="3778833"/>
            <a:ext cx="11360700" cy="1056899"/>
          </a:xfrm>
          <a:prstGeom prst="rect">
            <a:avLst/>
          </a:prstGeom>
        </p:spPr>
        <p:txBody>
          <a:bodyPr lIns="121900" tIns="121900" rIns="121900" bIns="121900" anchor="t" anchorCtr="0"/>
          <a:lstStyle>
            <a:lvl1pPr algn="ctr">
              <a:lnSpc>
                <a:spcPct val="100000"/>
              </a:lnSpc>
              <a:spcBef>
                <a:spcPts val="0"/>
              </a:spcBef>
              <a:spcAft>
                <a:spcPts val="0"/>
              </a:spcAft>
              <a:buSzPct val="100000"/>
              <a:buNone/>
              <a:defRPr sz="3700"/>
            </a:lvl1pPr>
            <a:lvl2pPr algn="ctr">
              <a:lnSpc>
                <a:spcPct val="100000"/>
              </a:lnSpc>
              <a:spcBef>
                <a:spcPts val="0"/>
              </a:spcBef>
              <a:spcAft>
                <a:spcPts val="0"/>
              </a:spcAft>
              <a:buSzPct val="100000"/>
              <a:buNone/>
              <a:defRPr sz="3700"/>
            </a:lvl2pPr>
            <a:lvl3pPr algn="ctr">
              <a:lnSpc>
                <a:spcPct val="100000"/>
              </a:lnSpc>
              <a:spcBef>
                <a:spcPts val="0"/>
              </a:spcBef>
              <a:spcAft>
                <a:spcPts val="0"/>
              </a:spcAft>
              <a:buSzPct val="100000"/>
              <a:buNone/>
              <a:defRPr sz="3700"/>
            </a:lvl3pPr>
            <a:lvl4pPr algn="ctr">
              <a:lnSpc>
                <a:spcPct val="100000"/>
              </a:lnSpc>
              <a:spcBef>
                <a:spcPts val="0"/>
              </a:spcBef>
              <a:spcAft>
                <a:spcPts val="0"/>
              </a:spcAft>
              <a:buSzPct val="100000"/>
              <a:buNone/>
              <a:defRPr sz="3700"/>
            </a:lvl4pPr>
            <a:lvl5pPr algn="ctr">
              <a:lnSpc>
                <a:spcPct val="100000"/>
              </a:lnSpc>
              <a:spcBef>
                <a:spcPts val="0"/>
              </a:spcBef>
              <a:spcAft>
                <a:spcPts val="0"/>
              </a:spcAft>
              <a:buSzPct val="100000"/>
              <a:buNone/>
              <a:defRPr sz="3700"/>
            </a:lvl5pPr>
            <a:lvl6pPr algn="ctr">
              <a:lnSpc>
                <a:spcPct val="100000"/>
              </a:lnSpc>
              <a:spcBef>
                <a:spcPts val="0"/>
              </a:spcBef>
              <a:spcAft>
                <a:spcPts val="0"/>
              </a:spcAft>
              <a:buSzPct val="100000"/>
              <a:buNone/>
              <a:defRPr sz="3700"/>
            </a:lvl6pPr>
            <a:lvl7pPr algn="ctr">
              <a:lnSpc>
                <a:spcPct val="100000"/>
              </a:lnSpc>
              <a:spcBef>
                <a:spcPts val="0"/>
              </a:spcBef>
              <a:spcAft>
                <a:spcPts val="0"/>
              </a:spcAft>
              <a:buSzPct val="100000"/>
              <a:buNone/>
              <a:defRPr sz="3700"/>
            </a:lvl7pPr>
            <a:lvl8pPr algn="ctr">
              <a:lnSpc>
                <a:spcPct val="100000"/>
              </a:lnSpc>
              <a:spcBef>
                <a:spcPts val="0"/>
              </a:spcBef>
              <a:spcAft>
                <a:spcPts val="0"/>
              </a:spcAft>
              <a:buSzPct val="100000"/>
              <a:buNone/>
              <a:defRPr sz="3700"/>
            </a:lvl8pPr>
            <a:lvl9pPr algn="ctr">
              <a:lnSpc>
                <a:spcPct val="100000"/>
              </a:lnSpc>
              <a:spcBef>
                <a:spcPts val="0"/>
              </a:spcBef>
              <a:spcAft>
                <a:spcPts val="0"/>
              </a:spcAft>
              <a:buSzPct val="100000"/>
              <a:buNone/>
              <a:defRPr sz="3700"/>
            </a:lvl9pPr>
          </a:lstStyle>
          <a:p>
            <a:endParaRPr/>
          </a:p>
        </p:txBody>
      </p:sp>
      <p:sp>
        <p:nvSpPr>
          <p:cNvPr id="11" name="Shape 11"/>
          <p:cNvSpPr txBox="1">
            <a:spLocks noGrp="1"/>
          </p:cNvSpPr>
          <p:nvPr>
            <p:ph type="sldNum" idx="12"/>
          </p:nvPr>
        </p:nvSpPr>
        <p:spPr>
          <a:xfrm>
            <a:off x="11296610" y="6217622"/>
            <a:ext cx="731700" cy="524699"/>
          </a:xfrm>
          <a:prstGeom prst="rect">
            <a:avLst/>
          </a:prstGeom>
        </p:spPr>
        <p:txBody>
          <a:bodyPr lIns="121900" tIns="121900" rIns="121900" bIns="121900" anchor="ctr" anchorCtr="0">
            <a:noAutofit/>
          </a:bodyPr>
          <a:lstStyle/>
          <a:p>
            <a:pPr>
              <a:spcBef>
                <a:spcPts val="0"/>
              </a:spcBef>
              <a:buNone/>
            </a:pPr>
            <a:fld id="{00000000-1234-1234-1234-123412341234}" type="slidenum">
              <a:rPr lang="en-US"/>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15600" y="1474833"/>
            <a:ext cx="11360700" cy="2618099"/>
          </a:xfrm>
          <a:prstGeom prst="rect">
            <a:avLst/>
          </a:prstGeom>
        </p:spPr>
        <p:txBody>
          <a:bodyPr lIns="121900" tIns="121900" rIns="121900" bIns="121900" anchor="b" anchorCtr="0"/>
          <a:lstStyle>
            <a:lvl1pPr algn="ctr">
              <a:spcBef>
                <a:spcPts val="0"/>
              </a:spcBef>
              <a:buSzPct val="100000"/>
              <a:defRPr sz="16000"/>
            </a:lvl1pPr>
            <a:lvl2pPr algn="ctr">
              <a:spcBef>
                <a:spcPts val="0"/>
              </a:spcBef>
              <a:buSzPct val="100000"/>
              <a:defRPr sz="16000"/>
            </a:lvl2pPr>
            <a:lvl3pPr algn="ctr">
              <a:spcBef>
                <a:spcPts val="0"/>
              </a:spcBef>
              <a:buSzPct val="100000"/>
              <a:defRPr sz="16000"/>
            </a:lvl3pPr>
            <a:lvl4pPr algn="ctr">
              <a:spcBef>
                <a:spcPts val="0"/>
              </a:spcBef>
              <a:buSzPct val="100000"/>
              <a:defRPr sz="16000"/>
            </a:lvl4pPr>
            <a:lvl5pPr algn="ctr">
              <a:spcBef>
                <a:spcPts val="0"/>
              </a:spcBef>
              <a:buSzPct val="100000"/>
              <a:defRPr sz="16000"/>
            </a:lvl5pPr>
            <a:lvl6pPr algn="ctr">
              <a:spcBef>
                <a:spcPts val="0"/>
              </a:spcBef>
              <a:buSzPct val="100000"/>
              <a:defRPr sz="16000"/>
            </a:lvl6pPr>
            <a:lvl7pPr algn="ctr">
              <a:spcBef>
                <a:spcPts val="0"/>
              </a:spcBef>
              <a:buSzPct val="100000"/>
              <a:defRPr sz="16000"/>
            </a:lvl7pPr>
            <a:lvl8pPr algn="ctr">
              <a:spcBef>
                <a:spcPts val="0"/>
              </a:spcBef>
              <a:buSzPct val="100000"/>
              <a:defRPr sz="16000"/>
            </a:lvl8pPr>
            <a:lvl9pPr algn="ctr">
              <a:spcBef>
                <a:spcPts val="0"/>
              </a:spcBef>
              <a:buSzPct val="100000"/>
              <a:defRPr sz="16000"/>
            </a:lvl9pPr>
          </a:lstStyle>
          <a:p>
            <a:endParaRPr/>
          </a:p>
        </p:txBody>
      </p:sp>
      <p:sp>
        <p:nvSpPr>
          <p:cNvPr id="45" name="Shape 45"/>
          <p:cNvSpPr txBox="1">
            <a:spLocks noGrp="1"/>
          </p:cNvSpPr>
          <p:nvPr>
            <p:ph type="body" idx="1"/>
          </p:nvPr>
        </p:nvSpPr>
        <p:spPr>
          <a:xfrm>
            <a:off x="415600" y="4202966"/>
            <a:ext cx="11360700" cy="1734300"/>
          </a:xfrm>
          <a:prstGeom prst="rect">
            <a:avLst/>
          </a:prstGeom>
        </p:spPr>
        <p:txBody>
          <a:bodyPr lIns="121900" tIns="121900" rIns="121900" bIns="121900"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46" name="Shape 46"/>
          <p:cNvSpPr txBox="1">
            <a:spLocks noGrp="1"/>
          </p:cNvSpPr>
          <p:nvPr>
            <p:ph type="sldNum" idx="12"/>
          </p:nvPr>
        </p:nvSpPr>
        <p:spPr>
          <a:xfrm>
            <a:off x="11296610" y="6217622"/>
            <a:ext cx="731700" cy="524699"/>
          </a:xfrm>
          <a:prstGeom prst="rect">
            <a:avLst/>
          </a:prstGeom>
        </p:spPr>
        <p:txBody>
          <a:bodyPr lIns="121900" tIns="121900" rIns="121900" bIns="121900" anchor="ctr" anchorCtr="0">
            <a:noAutofit/>
          </a:bodyPr>
          <a:lstStyle/>
          <a:p>
            <a:pPr>
              <a:spcBef>
                <a:spcPts val="0"/>
              </a:spcBef>
              <a:buNone/>
            </a:pPr>
            <a:fld id="{00000000-1234-1234-1234-123412341234}" type="slidenum">
              <a:rPr lang="en-US"/>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7"/>
        <p:cNvGrpSpPr/>
        <p:nvPr/>
      </p:nvGrpSpPr>
      <p:grpSpPr>
        <a:xfrm>
          <a:off x="0" y="0"/>
          <a:ext cx="0" cy="0"/>
          <a:chOff x="0" y="0"/>
          <a:chExt cx="0" cy="0"/>
        </a:xfrm>
      </p:grpSpPr>
      <p:sp>
        <p:nvSpPr>
          <p:cNvPr id="48" name="Shape 48"/>
          <p:cNvSpPr txBox="1">
            <a:spLocks noGrp="1"/>
          </p:cNvSpPr>
          <p:nvPr>
            <p:ph type="sldNum" idx="12"/>
          </p:nvPr>
        </p:nvSpPr>
        <p:spPr>
          <a:xfrm>
            <a:off x="11296610" y="6217622"/>
            <a:ext cx="731700" cy="524699"/>
          </a:xfrm>
          <a:prstGeom prst="rect">
            <a:avLst/>
          </a:prstGeom>
        </p:spPr>
        <p:txBody>
          <a:bodyPr lIns="121900" tIns="121900" rIns="121900" bIns="121900" anchor="ctr" anchorCtr="0">
            <a:noAutofit/>
          </a:bodyPr>
          <a:lstStyle/>
          <a:p>
            <a:pPr>
              <a:spcBef>
                <a:spcPts val="0"/>
              </a:spcBef>
              <a:buNone/>
            </a:pPr>
            <a:fld id="{00000000-1234-1234-1234-123412341234}" type="slidenum">
              <a:rPr lang="en-US"/>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838200" y="365125"/>
            <a:ext cx="10515599" cy="1325700"/>
          </a:xfrm>
          <a:prstGeom prst="rect">
            <a:avLst/>
          </a:prstGeom>
          <a:noFill/>
          <a:ln>
            <a:noFill/>
          </a:ln>
        </p:spPr>
        <p:txBody>
          <a:bodyPr lIns="121900" tIns="121900" rIns="121900" bIns="121900" anchor="ctr" anchorCtr="0"/>
          <a:lstStyle>
            <a:lvl1pPr algn="l" rtl="0">
              <a:lnSpc>
                <a:spcPct val="90000"/>
              </a:lnSpc>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1" name="Shape 51"/>
          <p:cNvSpPr txBox="1">
            <a:spLocks noGrp="1"/>
          </p:cNvSpPr>
          <p:nvPr>
            <p:ph type="body" idx="1"/>
          </p:nvPr>
        </p:nvSpPr>
        <p:spPr>
          <a:xfrm>
            <a:off x="838200" y="1825625"/>
            <a:ext cx="10515599" cy="4351199"/>
          </a:xfrm>
          <a:prstGeom prst="rect">
            <a:avLst/>
          </a:prstGeom>
          <a:noFill/>
          <a:ln>
            <a:noFill/>
          </a:ln>
        </p:spPr>
        <p:txBody>
          <a:bodyPr lIns="121900" tIns="121900" rIns="121900" bIns="121900" anchor="t" anchorCtr="0"/>
          <a:lstStyle>
            <a:lvl1pPr marL="228600" indent="-50800" algn="l" rtl="0">
              <a:lnSpc>
                <a:spcPct val="90000"/>
              </a:lnSpc>
              <a:spcBef>
                <a:spcPts val="1000"/>
              </a:spcBef>
              <a:buClr>
                <a:schemeClr val="dk1"/>
              </a:buClr>
              <a:buFont typeface="Arial"/>
              <a:buChar char="•"/>
              <a:defRPr sz="2800">
                <a:solidFill>
                  <a:schemeClr val="dk1"/>
                </a:solidFill>
                <a:latin typeface="Calibri"/>
                <a:ea typeface="Calibri"/>
                <a:cs typeface="Calibri"/>
                <a:sym typeface="Calibri"/>
              </a:defRPr>
            </a:lvl1pPr>
            <a:lvl2pPr marL="685800" indent="-76200" algn="l" rtl="0">
              <a:lnSpc>
                <a:spcPct val="90000"/>
              </a:lnSpc>
              <a:spcBef>
                <a:spcPts val="500"/>
              </a:spcBef>
              <a:buClr>
                <a:schemeClr val="dk1"/>
              </a:buClr>
              <a:buFont typeface="Arial"/>
              <a:buChar char="•"/>
              <a:defRPr sz="2400">
                <a:solidFill>
                  <a:schemeClr val="dk1"/>
                </a:solidFill>
                <a:latin typeface="Calibri"/>
                <a:ea typeface="Calibri"/>
                <a:cs typeface="Calibri"/>
                <a:sym typeface="Calibri"/>
              </a:defRPr>
            </a:lvl2pPr>
            <a:lvl3pPr marL="1143000" indent="-101600" algn="l" rtl="0">
              <a:lnSpc>
                <a:spcPct val="90000"/>
              </a:lnSpc>
              <a:spcBef>
                <a:spcPts val="500"/>
              </a:spcBef>
              <a:buClr>
                <a:schemeClr val="dk1"/>
              </a:buClr>
              <a:buFont typeface="Arial"/>
              <a:buChar char="•"/>
              <a:defRPr sz="2000">
                <a:solidFill>
                  <a:schemeClr val="dk1"/>
                </a:solidFill>
                <a:latin typeface="Calibri"/>
                <a:ea typeface="Calibri"/>
                <a:cs typeface="Calibri"/>
                <a:sym typeface="Calibri"/>
              </a:defRPr>
            </a:lvl3pPr>
            <a:lvl4pPr marL="16002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4pPr>
            <a:lvl5pPr marL="20574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5pPr>
            <a:lvl6pPr marL="25146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6pPr>
            <a:lvl7pPr marL="29718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7pPr>
            <a:lvl8pPr marL="34290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8pPr>
            <a:lvl9pPr marL="38862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9pPr>
          </a:lstStyle>
          <a:p>
            <a:endParaRPr/>
          </a:p>
        </p:txBody>
      </p:sp>
      <p:sp>
        <p:nvSpPr>
          <p:cNvPr id="52" name="Shape 52"/>
          <p:cNvSpPr txBox="1">
            <a:spLocks noGrp="1"/>
          </p:cNvSpPr>
          <p:nvPr>
            <p:ph type="dt" idx="10"/>
          </p:nvPr>
        </p:nvSpPr>
        <p:spPr>
          <a:xfrm>
            <a:off x="838200" y="6356350"/>
            <a:ext cx="2743199" cy="365099"/>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3" name="Shape 53"/>
          <p:cNvSpPr txBox="1">
            <a:spLocks noGrp="1"/>
          </p:cNvSpPr>
          <p:nvPr>
            <p:ph type="ftr" idx="11"/>
          </p:nvPr>
        </p:nvSpPr>
        <p:spPr>
          <a:xfrm>
            <a:off x="4038600" y="6356350"/>
            <a:ext cx="4114800" cy="365099"/>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8610600" y="6356350"/>
            <a:ext cx="2743199"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‹Nº›</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15600" y="2867800"/>
            <a:ext cx="11360700" cy="1122299"/>
          </a:xfrm>
          <a:prstGeom prst="rect">
            <a:avLst/>
          </a:prstGeom>
        </p:spPr>
        <p:txBody>
          <a:bodyPr lIns="121900" tIns="121900" rIns="121900" bIns="121900" anchor="ctr"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4" name="Shape 14"/>
          <p:cNvSpPr txBox="1">
            <a:spLocks noGrp="1"/>
          </p:cNvSpPr>
          <p:nvPr>
            <p:ph type="sldNum" idx="12"/>
          </p:nvPr>
        </p:nvSpPr>
        <p:spPr>
          <a:xfrm>
            <a:off x="11296610" y="6217622"/>
            <a:ext cx="731700" cy="524699"/>
          </a:xfrm>
          <a:prstGeom prst="rect">
            <a:avLst/>
          </a:prstGeom>
        </p:spPr>
        <p:txBody>
          <a:bodyPr lIns="121900" tIns="121900" rIns="121900" bIns="121900" anchor="ctr" anchorCtr="0">
            <a:noAutofit/>
          </a:bodyPr>
          <a:lstStyle/>
          <a:p>
            <a:pPr>
              <a:spcBef>
                <a:spcPts val="0"/>
              </a:spcBef>
              <a:buNone/>
            </a:pPr>
            <a:fld id="{00000000-1234-1234-1234-123412341234}" type="slidenum">
              <a:rPr lang="en-US"/>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15600" y="593366"/>
            <a:ext cx="11360700" cy="763500"/>
          </a:xfrm>
          <a:prstGeom prst="rect">
            <a:avLst/>
          </a:prstGeom>
        </p:spPr>
        <p:txBody>
          <a:bodyPr lIns="121900" tIns="121900" rIns="121900" bIns="121900"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7" name="Shape 17"/>
          <p:cNvSpPr txBox="1">
            <a:spLocks noGrp="1"/>
          </p:cNvSpPr>
          <p:nvPr>
            <p:ph type="body" idx="1"/>
          </p:nvPr>
        </p:nvSpPr>
        <p:spPr>
          <a:xfrm>
            <a:off x="415600" y="1536633"/>
            <a:ext cx="11360700" cy="4555199"/>
          </a:xfrm>
          <a:prstGeom prst="rect">
            <a:avLst/>
          </a:prstGeom>
        </p:spPr>
        <p:txBody>
          <a:bodyPr lIns="121900" tIns="121900" rIns="121900" bIns="121900"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sldNum" idx="12"/>
          </p:nvPr>
        </p:nvSpPr>
        <p:spPr>
          <a:xfrm>
            <a:off x="11296610" y="6217622"/>
            <a:ext cx="731700" cy="524699"/>
          </a:xfrm>
          <a:prstGeom prst="rect">
            <a:avLst/>
          </a:prstGeom>
        </p:spPr>
        <p:txBody>
          <a:bodyPr lIns="121900" tIns="121900" rIns="121900" bIns="121900" anchor="ctr" anchorCtr="0">
            <a:noAutofit/>
          </a:bodyPr>
          <a:lstStyle/>
          <a:p>
            <a:pPr>
              <a:spcBef>
                <a:spcPts val="0"/>
              </a:spcBef>
              <a:buNone/>
            </a:pPr>
            <a:fld id="{00000000-1234-1234-1234-123412341234}" type="slidenum">
              <a:rPr lang="en-US"/>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415600" y="593366"/>
            <a:ext cx="11360700" cy="763500"/>
          </a:xfrm>
          <a:prstGeom prst="rect">
            <a:avLst/>
          </a:prstGeom>
        </p:spPr>
        <p:txBody>
          <a:bodyPr lIns="121900" tIns="121900" rIns="121900" bIns="121900"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body" idx="1"/>
          </p:nvPr>
        </p:nvSpPr>
        <p:spPr>
          <a:xfrm>
            <a:off x="415600" y="1536633"/>
            <a:ext cx="5333099" cy="4555199"/>
          </a:xfrm>
          <a:prstGeom prst="rect">
            <a:avLst/>
          </a:prstGeom>
        </p:spPr>
        <p:txBody>
          <a:bodyPr lIns="121900" tIns="121900" rIns="121900" bIns="121900" anchor="t" anchorCtr="0"/>
          <a:lstStyle>
            <a:lvl1pPr>
              <a:spcBef>
                <a:spcPts val="0"/>
              </a:spcBef>
              <a:buSzPct val="100000"/>
              <a:defRPr sz="1900"/>
            </a:lvl1pPr>
            <a:lvl2pPr>
              <a:spcBef>
                <a:spcPts val="0"/>
              </a:spcBef>
              <a:buSzPct val="100000"/>
              <a:defRPr sz="1600"/>
            </a:lvl2pPr>
            <a:lvl3pPr>
              <a:spcBef>
                <a:spcPts val="0"/>
              </a:spcBef>
              <a:buSzPct val="100000"/>
              <a:defRPr sz="1600"/>
            </a:lvl3pPr>
            <a:lvl4pPr>
              <a:spcBef>
                <a:spcPts val="0"/>
              </a:spcBef>
              <a:buSzPct val="100000"/>
              <a:defRPr sz="1600"/>
            </a:lvl4pPr>
            <a:lvl5pPr>
              <a:spcBef>
                <a:spcPts val="0"/>
              </a:spcBef>
              <a:buSzPct val="100000"/>
              <a:defRPr sz="1600"/>
            </a:lvl5pPr>
            <a:lvl6pPr>
              <a:spcBef>
                <a:spcPts val="0"/>
              </a:spcBef>
              <a:buSzPct val="100000"/>
              <a:defRPr sz="1600"/>
            </a:lvl6pPr>
            <a:lvl7pPr>
              <a:spcBef>
                <a:spcPts val="0"/>
              </a:spcBef>
              <a:buSzPct val="100000"/>
              <a:defRPr sz="1600"/>
            </a:lvl7pPr>
            <a:lvl8pPr>
              <a:spcBef>
                <a:spcPts val="0"/>
              </a:spcBef>
              <a:buSzPct val="100000"/>
              <a:defRPr sz="1600"/>
            </a:lvl8pPr>
            <a:lvl9pPr>
              <a:spcBef>
                <a:spcPts val="0"/>
              </a:spcBef>
              <a:buSzPct val="100000"/>
              <a:defRPr sz="1600"/>
            </a:lvl9pPr>
          </a:lstStyle>
          <a:p>
            <a:endParaRPr/>
          </a:p>
        </p:txBody>
      </p:sp>
      <p:sp>
        <p:nvSpPr>
          <p:cNvPr id="22" name="Shape 22"/>
          <p:cNvSpPr txBox="1">
            <a:spLocks noGrp="1"/>
          </p:cNvSpPr>
          <p:nvPr>
            <p:ph type="body" idx="2"/>
          </p:nvPr>
        </p:nvSpPr>
        <p:spPr>
          <a:xfrm>
            <a:off x="6443200" y="1536633"/>
            <a:ext cx="5333099" cy="4555199"/>
          </a:xfrm>
          <a:prstGeom prst="rect">
            <a:avLst/>
          </a:prstGeom>
        </p:spPr>
        <p:txBody>
          <a:bodyPr lIns="121900" tIns="121900" rIns="121900" bIns="121900" anchor="t" anchorCtr="0"/>
          <a:lstStyle>
            <a:lvl1pPr>
              <a:spcBef>
                <a:spcPts val="0"/>
              </a:spcBef>
              <a:buSzPct val="100000"/>
              <a:defRPr sz="1900"/>
            </a:lvl1pPr>
            <a:lvl2pPr>
              <a:spcBef>
                <a:spcPts val="0"/>
              </a:spcBef>
              <a:buSzPct val="100000"/>
              <a:defRPr sz="1600"/>
            </a:lvl2pPr>
            <a:lvl3pPr>
              <a:spcBef>
                <a:spcPts val="0"/>
              </a:spcBef>
              <a:buSzPct val="100000"/>
              <a:defRPr sz="1600"/>
            </a:lvl3pPr>
            <a:lvl4pPr>
              <a:spcBef>
                <a:spcPts val="0"/>
              </a:spcBef>
              <a:buSzPct val="100000"/>
              <a:defRPr sz="1600"/>
            </a:lvl4pPr>
            <a:lvl5pPr>
              <a:spcBef>
                <a:spcPts val="0"/>
              </a:spcBef>
              <a:buSzPct val="100000"/>
              <a:defRPr sz="1600"/>
            </a:lvl5pPr>
            <a:lvl6pPr>
              <a:spcBef>
                <a:spcPts val="0"/>
              </a:spcBef>
              <a:buSzPct val="100000"/>
              <a:defRPr sz="1600"/>
            </a:lvl6pPr>
            <a:lvl7pPr>
              <a:spcBef>
                <a:spcPts val="0"/>
              </a:spcBef>
              <a:buSzPct val="100000"/>
              <a:defRPr sz="1600"/>
            </a:lvl7pPr>
            <a:lvl8pPr>
              <a:spcBef>
                <a:spcPts val="0"/>
              </a:spcBef>
              <a:buSzPct val="100000"/>
              <a:defRPr sz="1600"/>
            </a:lvl8pPr>
            <a:lvl9pPr>
              <a:spcBef>
                <a:spcPts val="0"/>
              </a:spcBef>
              <a:buSzPct val="100000"/>
              <a:defRPr sz="1600"/>
            </a:lvl9pPr>
          </a:lstStyle>
          <a:p>
            <a:endParaRPr/>
          </a:p>
        </p:txBody>
      </p:sp>
      <p:sp>
        <p:nvSpPr>
          <p:cNvPr id="23" name="Shape 23"/>
          <p:cNvSpPr txBox="1">
            <a:spLocks noGrp="1"/>
          </p:cNvSpPr>
          <p:nvPr>
            <p:ph type="sldNum" idx="12"/>
          </p:nvPr>
        </p:nvSpPr>
        <p:spPr>
          <a:xfrm>
            <a:off x="11296610" y="6217622"/>
            <a:ext cx="731700" cy="524699"/>
          </a:xfrm>
          <a:prstGeom prst="rect">
            <a:avLst/>
          </a:prstGeom>
        </p:spPr>
        <p:txBody>
          <a:bodyPr lIns="121900" tIns="121900" rIns="121900" bIns="121900" anchor="ctr" anchorCtr="0">
            <a:noAutofit/>
          </a:bodyPr>
          <a:lstStyle/>
          <a:p>
            <a:pPr>
              <a:spcBef>
                <a:spcPts val="0"/>
              </a:spcBef>
              <a:buNone/>
            </a:pPr>
            <a:fld id="{00000000-1234-1234-1234-123412341234}" type="slidenum">
              <a:rPr lang="en-US"/>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15600" y="593366"/>
            <a:ext cx="11360700" cy="763500"/>
          </a:xfrm>
          <a:prstGeom prst="rect">
            <a:avLst/>
          </a:prstGeom>
        </p:spPr>
        <p:txBody>
          <a:bodyPr lIns="121900" tIns="121900" rIns="121900" bIns="121900"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sldNum" idx="12"/>
          </p:nvPr>
        </p:nvSpPr>
        <p:spPr>
          <a:xfrm>
            <a:off x="11296610" y="6217622"/>
            <a:ext cx="731700" cy="524699"/>
          </a:xfrm>
          <a:prstGeom prst="rect">
            <a:avLst/>
          </a:prstGeom>
        </p:spPr>
        <p:txBody>
          <a:bodyPr lIns="121900" tIns="121900" rIns="121900" bIns="121900" anchor="ctr" anchorCtr="0">
            <a:noAutofit/>
          </a:bodyPr>
          <a:lstStyle/>
          <a:p>
            <a:pPr>
              <a:spcBef>
                <a:spcPts val="0"/>
              </a:spcBef>
              <a:buNone/>
            </a:pPr>
            <a:fld id="{00000000-1234-1234-1234-123412341234}" type="slidenum">
              <a:rPr lang="en-US"/>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15600" y="740800"/>
            <a:ext cx="3744000" cy="1007700"/>
          </a:xfrm>
          <a:prstGeom prst="rect">
            <a:avLst/>
          </a:prstGeom>
        </p:spPr>
        <p:txBody>
          <a:bodyPr lIns="121900" tIns="121900" rIns="121900" bIns="121900" anchor="b" anchorCtr="0"/>
          <a:lstStyle>
            <a:lvl1pPr>
              <a:spcBef>
                <a:spcPts val="0"/>
              </a:spcBef>
              <a:buSzPct val="100000"/>
              <a:defRPr sz="3200"/>
            </a:lvl1pPr>
            <a:lvl2pPr>
              <a:spcBef>
                <a:spcPts val="0"/>
              </a:spcBef>
              <a:buSzPct val="100000"/>
              <a:defRPr sz="3200"/>
            </a:lvl2pPr>
            <a:lvl3pPr>
              <a:spcBef>
                <a:spcPts val="0"/>
              </a:spcBef>
              <a:buSzPct val="100000"/>
              <a:defRPr sz="3200"/>
            </a:lvl3pPr>
            <a:lvl4pPr>
              <a:spcBef>
                <a:spcPts val="0"/>
              </a:spcBef>
              <a:buSzPct val="100000"/>
              <a:defRPr sz="3200"/>
            </a:lvl4pPr>
            <a:lvl5pPr>
              <a:spcBef>
                <a:spcPts val="0"/>
              </a:spcBef>
              <a:buSzPct val="100000"/>
              <a:defRPr sz="3200"/>
            </a:lvl5pPr>
            <a:lvl6pPr>
              <a:spcBef>
                <a:spcPts val="0"/>
              </a:spcBef>
              <a:buSzPct val="100000"/>
              <a:defRPr sz="3200"/>
            </a:lvl6pPr>
            <a:lvl7pPr>
              <a:spcBef>
                <a:spcPts val="0"/>
              </a:spcBef>
              <a:buSzPct val="100000"/>
              <a:defRPr sz="3200"/>
            </a:lvl7pPr>
            <a:lvl8pPr>
              <a:spcBef>
                <a:spcPts val="0"/>
              </a:spcBef>
              <a:buSzPct val="100000"/>
              <a:defRPr sz="3200"/>
            </a:lvl8pPr>
            <a:lvl9pPr>
              <a:spcBef>
                <a:spcPts val="0"/>
              </a:spcBef>
              <a:buSzPct val="100000"/>
              <a:defRPr sz="3200"/>
            </a:lvl9pPr>
          </a:lstStyle>
          <a:p>
            <a:endParaRPr/>
          </a:p>
        </p:txBody>
      </p:sp>
      <p:sp>
        <p:nvSpPr>
          <p:cNvPr id="29" name="Shape 29"/>
          <p:cNvSpPr txBox="1">
            <a:spLocks noGrp="1"/>
          </p:cNvSpPr>
          <p:nvPr>
            <p:ph type="body" idx="1"/>
          </p:nvPr>
        </p:nvSpPr>
        <p:spPr>
          <a:xfrm>
            <a:off x="415600" y="1852800"/>
            <a:ext cx="3744000" cy="4239300"/>
          </a:xfrm>
          <a:prstGeom prst="rect">
            <a:avLst/>
          </a:prstGeom>
        </p:spPr>
        <p:txBody>
          <a:bodyPr lIns="121900" tIns="121900" rIns="121900" bIns="121900" anchor="t" anchorCtr="0"/>
          <a:lstStyle>
            <a:lvl1pPr>
              <a:spcBef>
                <a:spcPts val="0"/>
              </a:spcBef>
              <a:buSzPct val="100000"/>
              <a:defRPr sz="1600"/>
            </a:lvl1pPr>
            <a:lvl2pPr>
              <a:spcBef>
                <a:spcPts val="0"/>
              </a:spcBef>
              <a:buSzPct val="100000"/>
              <a:defRPr sz="1600"/>
            </a:lvl2pPr>
            <a:lvl3pPr>
              <a:spcBef>
                <a:spcPts val="0"/>
              </a:spcBef>
              <a:buSzPct val="100000"/>
              <a:defRPr sz="1600"/>
            </a:lvl3pPr>
            <a:lvl4pPr>
              <a:spcBef>
                <a:spcPts val="0"/>
              </a:spcBef>
              <a:buSzPct val="100000"/>
              <a:defRPr sz="1600"/>
            </a:lvl4pPr>
            <a:lvl5pPr>
              <a:spcBef>
                <a:spcPts val="0"/>
              </a:spcBef>
              <a:buSzPct val="100000"/>
              <a:defRPr sz="1600"/>
            </a:lvl5pPr>
            <a:lvl6pPr>
              <a:spcBef>
                <a:spcPts val="0"/>
              </a:spcBef>
              <a:buSzPct val="100000"/>
              <a:defRPr sz="1600"/>
            </a:lvl6pPr>
            <a:lvl7pPr>
              <a:spcBef>
                <a:spcPts val="0"/>
              </a:spcBef>
              <a:buSzPct val="100000"/>
              <a:defRPr sz="1600"/>
            </a:lvl7pPr>
            <a:lvl8pPr>
              <a:spcBef>
                <a:spcPts val="0"/>
              </a:spcBef>
              <a:buSzPct val="100000"/>
              <a:defRPr sz="1600"/>
            </a:lvl8pPr>
            <a:lvl9pPr>
              <a:spcBef>
                <a:spcPts val="0"/>
              </a:spcBef>
              <a:buSzPct val="100000"/>
              <a:defRPr sz="1600"/>
            </a:lvl9pPr>
          </a:lstStyle>
          <a:p>
            <a:endParaRPr/>
          </a:p>
        </p:txBody>
      </p:sp>
      <p:sp>
        <p:nvSpPr>
          <p:cNvPr id="30" name="Shape 30"/>
          <p:cNvSpPr txBox="1">
            <a:spLocks noGrp="1"/>
          </p:cNvSpPr>
          <p:nvPr>
            <p:ph type="sldNum" idx="12"/>
          </p:nvPr>
        </p:nvSpPr>
        <p:spPr>
          <a:xfrm>
            <a:off x="11296610" y="6217622"/>
            <a:ext cx="731700" cy="524699"/>
          </a:xfrm>
          <a:prstGeom prst="rect">
            <a:avLst/>
          </a:prstGeom>
        </p:spPr>
        <p:txBody>
          <a:bodyPr lIns="121900" tIns="121900" rIns="121900" bIns="121900" anchor="ctr" anchorCtr="0">
            <a:noAutofit/>
          </a:bodyPr>
          <a:lstStyle/>
          <a:p>
            <a:pPr>
              <a:spcBef>
                <a:spcPts val="0"/>
              </a:spcBef>
              <a:buNone/>
            </a:pPr>
            <a:fld id="{00000000-1234-1234-1234-123412341234}" type="slidenum">
              <a:rPr lang="en-US"/>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653666" y="600200"/>
            <a:ext cx="8490300" cy="5454299"/>
          </a:xfrm>
          <a:prstGeom prst="rect">
            <a:avLst/>
          </a:prstGeom>
        </p:spPr>
        <p:txBody>
          <a:bodyPr lIns="121900" tIns="121900" rIns="121900" bIns="121900" anchor="ctr" anchorCtr="0"/>
          <a:lstStyle>
            <a:lvl1pPr>
              <a:spcBef>
                <a:spcPts val="0"/>
              </a:spcBef>
              <a:buSzPct val="100000"/>
              <a:defRPr sz="6400"/>
            </a:lvl1pPr>
            <a:lvl2pPr>
              <a:spcBef>
                <a:spcPts val="0"/>
              </a:spcBef>
              <a:buSzPct val="100000"/>
              <a:defRPr sz="6400"/>
            </a:lvl2pPr>
            <a:lvl3pPr>
              <a:spcBef>
                <a:spcPts val="0"/>
              </a:spcBef>
              <a:buSzPct val="100000"/>
              <a:defRPr sz="6400"/>
            </a:lvl3pPr>
            <a:lvl4pPr>
              <a:spcBef>
                <a:spcPts val="0"/>
              </a:spcBef>
              <a:buSzPct val="100000"/>
              <a:defRPr sz="6400"/>
            </a:lvl4pPr>
            <a:lvl5pPr>
              <a:spcBef>
                <a:spcPts val="0"/>
              </a:spcBef>
              <a:buSzPct val="100000"/>
              <a:defRPr sz="6400"/>
            </a:lvl5pPr>
            <a:lvl6pPr>
              <a:spcBef>
                <a:spcPts val="0"/>
              </a:spcBef>
              <a:buSzPct val="100000"/>
              <a:defRPr sz="6400"/>
            </a:lvl6pPr>
            <a:lvl7pPr>
              <a:spcBef>
                <a:spcPts val="0"/>
              </a:spcBef>
              <a:buSzPct val="100000"/>
              <a:defRPr sz="6400"/>
            </a:lvl7pPr>
            <a:lvl8pPr>
              <a:spcBef>
                <a:spcPts val="0"/>
              </a:spcBef>
              <a:buSzPct val="100000"/>
              <a:defRPr sz="6400"/>
            </a:lvl8pPr>
            <a:lvl9pPr>
              <a:spcBef>
                <a:spcPts val="0"/>
              </a:spcBef>
              <a:buSzPct val="100000"/>
              <a:defRPr sz="6400"/>
            </a:lvl9pPr>
          </a:lstStyle>
          <a:p>
            <a:endParaRPr/>
          </a:p>
        </p:txBody>
      </p:sp>
      <p:sp>
        <p:nvSpPr>
          <p:cNvPr id="33" name="Shape 33"/>
          <p:cNvSpPr txBox="1">
            <a:spLocks noGrp="1"/>
          </p:cNvSpPr>
          <p:nvPr>
            <p:ph type="sldNum" idx="12"/>
          </p:nvPr>
        </p:nvSpPr>
        <p:spPr>
          <a:xfrm>
            <a:off x="11296610" y="6217622"/>
            <a:ext cx="731700" cy="524699"/>
          </a:xfrm>
          <a:prstGeom prst="rect">
            <a:avLst/>
          </a:prstGeom>
        </p:spPr>
        <p:txBody>
          <a:bodyPr lIns="121900" tIns="121900" rIns="121900" bIns="121900" anchor="ctr" anchorCtr="0">
            <a:noAutofit/>
          </a:bodyPr>
          <a:lstStyle/>
          <a:p>
            <a:pPr>
              <a:spcBef>
                <a:spcPts val="0"/>
              </a:spcBef>
              <a:buNone/>
            </a:pPr>
            <a:fld id="{00000000-1234-1234-1234-123412341234}" type="slidenum">
              <a:rPr lang="en-US"/>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4"/>
        <p:cNvGrpSpPr/>
        <p:nvPr/>
      </p:nvGrpSpPr>
      <p:grpSpPr>
        <a:xfrm>
          <a:off x="0" y="0"/>
          <a:ext cx="0" cy="0"/>
          <a:chOff x="0" y="0"/>
          <a:chExt cx="0" cy="0"/>
        </a:xfrm>
      </p:grpSpPr>
      <p:sp>
        <p:nvSpPr>
          <p:cNvPr id="35" name="Shape 35"/>
          <p:cNvSpPr/>
          <p:nvPr/>
        </p:nvSpPr>
        <p:spPr>
          <a:xfrm>
            <a:off x="6096000" y="-166"/>
            <a:ext cx="6096000" cy="6858000"/>
          </a:xfrm>
          <a:prstGeom prst="rect">
            <a:avLst/>
          </a:prstGeom>
          <a:solidFill>
            <a:schemeClr val="lt2"/>
          </a:solidFill>
          <a:ln>
            <a:noFill/>
          </a:ln>
        </p:spPr>
        <p:txBody>
          <a:bodyPr lIns="121900" tIns="121900" rIns="121900" bIns="121900" anchor="ctr" anchorCtr="0">
            <a:noAutofit/>
          </a:bodyPr>
          <a:lstStyle/>
          <a:p>
            <a:pPr>
              <a:spcBef>
                <a:spcPts val="0"/>
              </a:spcBef>
              <a:buNone/>
            </a:pPr>
            <a:endParaRPr/>
          </a:p>
        </p:txBody>
      </p:sp>
      <p:sp>
        <p:nvSpPr>
          <p:cNvPr id="36" name="Shape 36"/>
          <p:cNvSpPr txBox="1">
            <a:spLocks noGrp="1"/>
          </p:cNvSpPr>
          <p:nvPr>
            <p:ph type="title"/>
          </p:nvPr>
        </p:nvSpPr>
        <p:spPr>
          <a:xfrm>
            <a:off x="354000" y="1644233"/>
            <a:ext cx="5393699" cy="1976400"/>
          </a:xfrm>
          <a:prstGeom prst="rect">
            <a:avLst/>
          </a:prstGeom>
        </p:spPr>
        <p:txBody>
          <a:bodyPr lIns="121900" tIns="121900" rIns="121900" bIns="121900" anchor="b" anchorCtr="0"/>
          <a:lstStyle>
            <a:lvl1pPr algn="ctr">
              <a:spcBef>
                <a:spcPts val="0"/>
              </a:spcBef>
              <a:buSzPct val="100000"/>
              <a:defRPr sz="5600"/>
            </a:lvl1pPr>
            <a:lvl2pPr algn="ctr">
              <a:spcBef>
                <a:spcPts val="0"/>
              </a:spcBef>
              <a:buSzPct val="100000"/>
              <a:defRPr sz="5600"/>
            </a:lvl2pPr>
            <a:lvl3pPr algn="ctr">
              <a:spcBef>
                <a:spcPts val="0"/>
              </a:spcBef>
              <a:buSzPct val="100000"/>
              <a:defRPr sz="5600"/>
            </a:lvl3pPr>
            <a:lvl4pPr algn="ctr">
              <a:spcBef>
                <a:spcPts val="0"/>
              </a:spcBef>
              <a:buSzPct val="100000"/>
              <a:defRPr sz="5600"/>
            </a:lvl4pPr>
            <a:lvl5pPr algn="ctr">
              <a:spcBef>
                <a:spcPts val="0"/>
              </a:spcBef>
              <a:buSzPct val="100000"/>
              <a:defRPr sz="5600"/>
            </a:lvl5pPr>
            <a:lvl6pPr algn="ctr">
              <a:spcBef>
                <a:spcPts val="0"/>
              </a:spcBef>
              <a:buSzPct val="100000"/>
              <a:defRPr sz="5600"/>
            </a:lvl6pPr>
            <a:lvl7pPr algn="ctr">
              <a:spcBef>
                <a:spcPts val="0"/>
              </a:spcBef>
              <a:buSzPct val="100000"/>
              <a:defRPr sz="5600"/>
            </a:lvl7pPr>
            <a:lvl8pPr algn="ctr">
              <a:spcBef>
                <a:spcPts val="0"/>
              </a:spcBef>
              <a:buSzPct val="100000"/>
              <a:defRPr sz="5600"/>
            </a:lvl8pPr>
            <a:lvl9pPr algn="ctr">
              <a:spcBef>
                <a:spcPts val="0"/>
              </a:spcBef>
              <a:buSzPct val="100000"/>
              <a:defRPr sz="5600"/>
            </a:lvl9pPr>
          </a:lstStyle>
          <a:p>
            <a:endParaRPr/>
          </a:p>
        </p:txBody>
      </p:sp>
      <p:sp>
        <p:nvSpPr>
          <p:cNvPr id="37" name="Shape 37"/>
          <p:cNvSpPr txBox="1">
            <a:spLocks noGrp="1"/>
          </p:cNvSpPr>
          <p:nvPr>
            <p:ph type="subTitle" idx="1"/>
          </p:nvPr>
        </p:nvSpPr>
        <p:spPr>
          <a:xfrm>
            <a:off x="354000" y="3737433"/>
            <a:ext cx="5393699" cy="1646700"/>
          </a:xfrm>
          <a:prstGeom prst="rect">
            <a:avLst/>
          </a:prstGeom>
        </p:spPr>
        <p:txBody>
          <a:bodyPr lIns="121900" tIns="121900" rIns="121900" bIns="121900" anchor="t" anchorCtr="0"/>
          <a:lstStyle>
            <a:lvl1pPr algn="ctr">
              <a:lnSpc>
                <a:spcPct val="100000"/>
              </a:lnSpc>
              <a:spcBef>
                <a:spcPts val="0"/>
              </a:spcBef>
              <a:spcAft>
                <a:spcPts val="0"/>
              </a:spcAft>
              <a:buSzPct val="100000"/>
              <a:buNone/>
              <a:defRPr sz="2800"/>
            </a:lvl1pPr>
            <a:lvl2pPr algn="ctr">
              <a:lnSpc>
                <a:spcPct val="100000"/>
              </a:lnSpc>
              <a:spcBef>
                <a:spcPts val="0"/>
              </a:spcBef>
              <a:spcAft>
                <a:spcPts val="0"/>
              </a:spcAft>
              <a:buSzPct val="100000"/>
              <a:buNone/>
              <a:defRPr sz="2800"/>
            </a:lvl2pPr>
            <a:lvl3pPr algn="ctr">
              <a:lnSpc>
                <a:spcPct val="100000"/>
              </a:lnSpc>
              <a:spcBef>
                <a:spcPts val="0"/>
              </a:spcBef>
              <a:spcAft>
                <a:spcPts val="0"/>
              </a:spcAft>
              <a:buSzPct val="100000"/>
              <a:buNone/>
              <a:defRPr sz="2800"/>
            </a:lvl3pPr>
            <a:lvl4pPr algn="ctr">
              <a:lnSpc>
                <a:spcPct val="100000"/>
              </a:lnSpc>
              <a:spcBef>
                <a:spcPts val="0"/>
              </a:spcBef>
              <a:spcAft>
                <a:spcPts val="0"/>
              </a:spcAft>
              <a:buSzPct val="100000"/>
              <a:buNone/>
              <a:defRPr sz="2800"/>
            </a:lvl4pPr>
            <a:lvl5pPr algn="ctr">
              <a:lnSpc>
                <a:spcPct val="100000"/>
              </a:lnSpc>
              <a:spcBef>
                <a:spcPts val="0"/>
              </a:spcBef>
              <a:spcAft>
                <a:spcPts val="0"/>
              </a:spcAft>
              <a:buSzPct val="100000"/>
              <a:buNone/>
              <a:defRPr sz="2800"/>
            </a:lvl5pPr>
            <a:lvl6pPr algn="ctr">
              <a:lnSpc>
                <a:spcPct val="100000"/>
              </a:lnSpc>
              <a:spcBef>
                <a:spcPts val="0"/>
              </a:spcBef>
              <a:spcAft>
                <a:spcPts val="0"/>
              </a:spcAft>
              <a:buSzPct val="100000"/>
              <a:buNone/>
              <a:defRPr sz="2800"/>
            </a:lvl6pPr>
            <a:lvl7pPr algn="ctr">
              <a:lnSpc>
                <a:spcPct val="100000"/>
              </a:lnSpc>
              <a:spcBef>
                <a:spcPts val="0"/>
              </a:spcBef>
              <a:spcAft>
                <a:spcPts val="0"/>
              </a:spcAft>
              <a:buSzPct val="100000"/>
              <a:buNone/>
              <a:defRPr sz="2800"/>
            </a:lvl7pPr>
            <a:lvl8pPr algn="ctr">
              <a:lnSpc>
                <a:spcPct val="100000"/>
              </a:lnSpc>
              <a:spcBef>
                <a:spcPts val="0"/>
              </a:spcBef>
              <a:spcAft>
                <a:spcPts val="0"/>
              </a:spcAft>
              <a:buSzPct val="100000"/>
              <a:buNone/>
              <a:defRPr sz="2800"/>
            </a:lvl8pPr>
            <a:lvl9pPr algn="ctr">
              <a:lnSpc>
                <a:spcPct val="100000"/>
              </a:lnSpc>
              <a:spcBef>
                <a:spcPts val="0"/>
              </a:spcBef>
              <a:spcAft>
                <a:spcPts val="0"/>
              </a:spcAft>
              <a:buSzPct val="100000"/>
              <a:buNone/>
              <a:defRPr sz="2800"/>
            </a:lvl9pPr>
          </a:lstStyle>
          <a:p>
            <a:endParaRPr/>
          </a:p>
        </p:txBody>
      </p:sp>
      <p:sp>
        <p:nvSpPr>
          <p:cNvPr id="38" name="Shape 38"/>
          <p:cNvSpPr txBox="1">
            <a:spLocks noGrp="1"/>
          </p:cNvSpPr>
          <p:nvPr>
            <p:ph type="body" idx="2"/>
          </p:nvPr>
        </p:nvSpPr>
        <p:spPr>
          <a:xfrm>
            <a:off x="6586000" y="965433"/>
            <a:ext cx="5115899" cy="4926900"/>
          </a:xfrm>
          <a:prstGeom prst="rect">
            <a:avLst/>
          </a:prstGeom>
        </p:spPr>
        <p:txBody>
          <a:bodyPr lIns="121900" tIns="121900" rIns="121900" bIns="121900"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9" name="Shape 39"/>
          <p:cNvSpPr txBox="1">
            <a:spLocks noGrp="1"/>
          </p:cNvSpPr>
          <p:nvPr>
            <p:ph type="sldNum" idx="12"/>
          </p:nvPr>
        </p:nvSpPr>
        <p:spPr>
          <a:xfrm>
            <a:off x="11296610" y="6217622"/>
            <a:ext cx="731700" cy="524699"/>
          </a:xfrm>
          <a:prstGeom prst="rect">
            <a:avLst/>
          </a:prstGeom>
        </p:spPr>
        <p:txBody>
          <a:bodyPr lIns="121900" tIns="121900" rIns="121900" bIns="121900" anchor="ctr" anchorCtr="0">
            <a:noAutofit/>
          </a:bodyPr>
          <a:lstStyle/>
          <a:p>
            <a:pPr>
              <a:spcBef>
                <a:spcPts val="0"/>
              </a:spcBef>
              <a:buNone/>
            </a:pPr>
            <a:fld id="{00000000-1234-1234-1234-123412341234}" type="slidenum">
              <a:rPr lang="en-US"/>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415600" y="5640766"/>
            <a:ext cx="7998300" cy="806700"/>
          </a:xfrm>
          <a:prstGeom prst="rect">
            <a:avLst/>
          </a:prstGeom>
        </p:spPr>
        <p:txBody>
          <a:bodyPr lIns="121900" tIns="121900" rIns="121900" bIns="121900" anchor="ctr" anchorCtr="0"/>
          <a:lstStyle>
            <a:lvl1pPr>
              <a:lnSpc>
                <a:spcPct val="100000"/>
              </a:lnSpc>
              <a:spcBef>
                <a:spcPts val="0"/>
              </a:spcBef>
              <a:spcAft>
                <a:spcPts val="0"/>
              </a:spcAft>
              <a:buNone/>
              <a:defRPr/>
            </a:lvl1pPr>
          </a:lstStyle>
          <a:p>
            <a:endParaRPr/>
          </a:p>
        </p:txBody>
      </p:sp>
      <p:sp>
        <p:nvSpPr>
          <p:cNvPr id="42" name="Shape 42"/>
          <p:cNvSpPr txBox="1">
            <a:spLocks noGrp="1"/>
          </p:cNvSpPr>
          <p:nvPr>
            <p:ph type="sldNum" idx="12"/>
          </p:nvPr>
        </p:nvSpPr>
        <p:spPr>
          <a:xfrm>
            <a:off x="11296610" y="6217622"/>
            <a:ext cx="731700" cy="524699"/>
          </a:xfrm>
          <a:prstGeom prst="rect">
            <a:avLst/>
          </a:prstGeom>
        </p:spPr>
        <p:txBody>
          <a:bodyPr lIns="121900" tIns="121900" rIns="121900" bIns="121900" anchor="ctr" anchorCtr="0">
            <a:noAutofit/>
          </a:bodyPr>
          <a:lstStyle/>
          <a:p>
            <a:pPr>
              <a:spcBef>
                <a:spcPts val="0"/>
              </a:spcBef>
              <a:buNone/>
            </a:pPr>
            <a:fld id="{00000000-1234-1234-1234-123412341234}" type="slidenum">
              <a:rPr lang="en-US"/>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15600" y="593366"/>
            <a:ext cx="11360700" cy="763500"/>
          </a:xfrm>
          <a:prstGeom prst="rect">
            <a:avLst/>
          </a:prstGeom>
          <a:noFill/>
          <a:ln>
            <a:noFill/>
          </a:ln>
        </p:spPr>
        <p:txBody>
          <a:bodyPr lIns="121900" tIns="121900" rIns="121900" bIns="121900" anchor="t" anchorCtr="0"/>
          <a:lstStyle>
            <a:lvl1pPr>
              <a:spcBef>
                <a:spcPts val="0"/>
              </a:spcBef>
              <a:buClr>
                <a:schemeClr val="dk1"/>
              </a:buClr>
              <a:buSzPct val="100000"/>
              <a:buNone/>
              <a:defRPr sz="3700">
                <a:solidFill>
                  <a:schemeClr val="dk1"/>
                </a:solidFill>
              </a:defRPr>
            </a:lvl1pPr>
            <a:lvl2pPr>
              <a:spcBef>
                <a:spcPts val="0"/>
              </a:spcBef>
              <a:buClr>
                <a:schemeClr val="dk1"/>
              </a:buClr>
              <a:buSzPct val="100000"/>
              <a:buNone/>
              <a:defRPr sz="3700">
                <a:solidFill>
                  <a:schemeClr val="dk1"/>
                </a:solidFill>
              </a:defRPr>
            </a:lvl2pPr>
            <a:lvl3pPr>
              <a:spcBef>
                <a:spcPts val="0"/>
              </a:spcBef>
              <a:buClr>
                <a:schemeClr val="dk1"/>
              </a:buClr>
              <a:buSzPct val="100000"/>
              <a:buNone/>
              <a:defRPr sz="3700">
                <a:solidFill>
                  <a:schemeClr val="dk1"/>
                </a:solidFill>
              </a:defRPr>
            </a:lvl3pPr>
            <a:lvl4pPr>
              <a:spcBef>
                <a:spcPts val="0"/>
              </a:spcBef>
              <a:buClr>
                <a:schemeClr val="dk1"/>
              </a:buClr>
              <a:buSzPct val="100000"/>
              <a:buNone/>
              <a:defRPr sz="3700">
                <a:solidFill>
                  <a:schemeClr val="dk1"/>
                </a:solidFill>
              </a:defRPr>
            </a:lvl4pPr>
            <a:lvl5pPr>
              <a:spcBef>
                <a:spcPts val="0"/>
              </a:spcBef>
              <a:buClr>
                <a:schemeClr val="dk1"/>
              </a:buClr>
              <a:buSzPct val="100000"/>
              <a:buNone/>
              <a:defRPr sz="3700">
                <a:solidFill>
                  <a:schemeClr val="dk1"/>
                </a:solidFill>
              </a:defRPr>
            </a:lvl5pPr>
            <a:lvl6pPr>
              <a:spcBef>
                <a:spcPts val="0"/>
              </a:spcBef>
              <a:buClr>
                <a:schemeClr val="dk1"/>
              </a:buClr>
              <a:buSzPct val="100000"/>
              <a:buNone/>
              <a:defRPr sz="3700">
                <a:solidFill>
                  <a:schemeClr val="dk1"/>
                </a:solidFill>
              </a:defRPr>
            </a:lvl6pPr>
            <a:lvl7pPr>
              <a:spcBef>
                <a:spcPts val="0"/>
              </a:spcBef>
              <a:buClr>
                <a:schemeClr val="dk1"/>
              </a:buClr>
              <a:buSzPct val="100000"/>
              <a:buNone/>
              <a:defRPr sz="3700">
                <a:solidFill>
                  <a:schemeClr val="dk1"/>
                </a:solidFill>
              </a:defRPr>
            </a:lvl7pPr>
            <a:lvl8pPr>
              <a:spcBef>
                <a:spcPts val="0"/>
              </a:spcBef>
              <a:buClr>
                <a:schemeClr val="dk1"/>
              </a:buClr>
              <a:buSzPct val="100000"/>
              <a:buNone/>
              <a:defRPr sz="3700">
                <a:solidFill>
                  <a:schemeClr val="dk1"/>
                </a:solidFill>
              </a:defRPr>
            </a:lvl8pPr>
            <a:lvl9pPr>
              <a:spcBef>
                <a:spcPts val="0"/>
              </a:spcBef>
              <a:buClr>
                <a:schemeClr val="dk1"/>
              </a:buClr>
              <a:buSzPct val="100000"/>
              <a:buNone/>
              <a:defRPr sz="3700">
                <a:solidFill>
                  <a:schemeClr val="dk1"/>
                </a:solidFill>
              </a:defRPr>
            </a:lvl9pPr>
          </a:lstStyle>
          <a:p>
            <a:endParaRPr/>
          </a:p>
        </p:txBody>
      </p:sp>
      <p:sp>
        <p:nvSpPr>
          <p:cNvPr id="6" name="Shape 6"/>
          <p:cNvSpPr txBox="1">
            <a:spLocks noGrp="1"/>
          </p:cNvSpPr>
          <p:nvPr>
            <p:ph type="body" idx="1"/>
          </p:nvPr>
        </p:nvSpPr>
        <p:spPr>
          <a:xfrm>
            <a:off x="415600" y="1536633"/>
            <a:ext cx="11360700" cy="4555199"/>
          </a:xfrm>
          <a:prstGeom prst="rect">
            <a:avLst/>
          </a:prstGeom>
          <a:noFill/>
          <a:ln>
            <a:noFill/>
          </a:ln>
        </p:spPr>
        <p:txBody>
          <a:bodyPr lIns="121900" tIns="121900" rIns="121900" bIns="121900" anchor="t" anchorCtr="0"/>
          <a:lstStyle>
            <a:lvl1pPr>
              <a:lnSpc>
                <a:spcPct val="115000"/>
              </a:lnSpc>
              <a:spcBef>
                <a:spcPts val="0"/>
              </a:spcBef>
              <a:spcAft>
                <a:spcPts val="2100"/>
              </a:spcAft>
              <a:buClr>
                <a:schemeClr val="dk2"/>
              </a:buClr>
              <a:buSzPct val="100000"/>
              <a:defRPr sz="2400">
                <a:solidFill>
                  <a:schemeClr val="dk2"/>
                </a:solidFill>
              </a:defRPr>
            </a:lvl1pPr>
            <a:lvl2pPr>
              <a:lnSpc>
                <a:spcPct val="115000"/>
              </a:lnSpc>
              <a:spcBef>
                <a:spcPts val="0"/>
              </a:spcBef>
              <a:spcAft>
                <a:spcPts val="2100"/>
              </a:spcAft>
              <a:buClr>
                <a:schemeClr val="dk2"/>
              </a:buClr>
              <a:buSzPct val="100000"/>
              <a:defRPr sz="1900">
                <a:solidFill>
                  <a:schemeClr val="dk2"/>
                </a:solidFill>
              </a:defRPr>
            </a:lvl2pPr>
            <a:lvl3pPr>
              <a:lnSpc>
                <a:spcPct val="115000"/>
              </a:lnSpc>
              <a:spcBef>
                <a:spcPts val="0"/>
              </a:spcBef>
              <a:spcAft>
                <a:spcPts val="2100"/>
              </a:spcAft>
              <a:buClr>
                <a:schemeClr val="dk2"/>
              </a:buClr>
              <a:buSzPct val="100000"/>
              <a:defRPr sz="1900">
                <a:solidFill>
                  <a:schemeClr val="dk2"/>
                </a:solidFill>
              </a:defRPr>
            </a:lvl3pPr>
            <a:lvl4pPr>
              <a:lnSpc>
                <a:spcPct val="115000"/>
              </a:lnSpc>
              <a:spcBef>
                <a:spcPts val="0"/>
              </a:spcBef>
              <a:spcAft>
                <a:spcPts val="2100"/>
              </a:spcAft>
              <a:buClr>
                <a:schemeClr val="dk2"/>
              </a:buClr>
              <a:buSzPct val="100000"/>
              <a:defRPr sz="1900">
                <a:solidFill>
                  <a:schemeClr val="dk2"/>
                </a:solidFill>
              </a:defRPr>
            </a:lvl4pPr>
            <a:lvl5pPr>
              <a:lnSpc>
                <a:spcPct val="115000"/>
              </a:lnSpc>
              <a:spcBef>
                <a:spcPts val="0"/>
              </a:spcBef>
              <a:spcAft>
                <a:spcPts val="2100"/>
              </a:spcAft>
              <a:buClr>
                <a:schemeClr val="dk2"/>
              </a:buClr>
              <a:buSzPct val="100000"/>
              <a:defRPr sz="1900">
                <a:solidFill>
                  <a:schemeClr val="dk2"/>
                </a:solidFill>
              </a:defRPr>
            </a:lvl5pPr>
            <a:lvl6pPr>
              <a:lnSpc>
                <a:spcPct val="115000"/>
              </a:lnSpc>
              <a:spcBef>
                <a:spcPts val="0"/>
              </a:spcBef>
              <a:spcAft>
                <a:spcPts val="2100"/>
              </a:spcAft>
              <a:buClr>
                <a:schemeClr val="dk2"/>
              </a:buClr>
              <a:buSzPct val="100000"/>
              <a:defRPr sz="1900">
                <a:solidFill>
                  <a:schemeClr val="dk2"/>
                </a:solidFill>
              </a:defRPr>
            </a:lvl6pPr>
            <a:lvl7pPr>
              <a:lnSpc>
                <a:spcPct val="115000"/>
              </a:lnSpc>
              <a:spcBef>
                <a:spcPts val="0"/>
              </a:spcBef>
              <a:spcAft>
                <a:spcPts val="2100"/>
              </a:spcAft>
              <a:buClr>
                <a:schemeClr val="dk2"/>
              </a:buClr>
              <a:buSzPct val="100000"/>
              <a:defRPr sz="1900">
                <a:solidFill>
                  <a:schemeClr val="dk2"/>
                </a:solidFill>
              </a:defRPr>
            </a:lvl7pPr>
            <a:lvl8pPr>
              <a:lnSpc>
                <a:spcPct val="115000"/>
              </a:lnSpc>
              <a:spcBef>
                <a:spcPts val="0"/>
              </a:spcBef>
              <a:spcAft>
                <a:spcPts val="2100"/>
              </a:spcAft>
              <a:buClr>
                <a:schemeClr val="dk2"/>
              </a:buClr>
              <a:buSzPct val="100000"/>
              <a:defRPr sz="1900">
                <a:solidFill>
                  <a:schemeClr val="dk2"/>
                </a:solidFill>
              </a:defRPr>
            </a:lvl8pPr>
            <a:lvl9pPr>
              <a:lnSpc>
                <a:spcPct val="115000"/>
              </a:lnSpc>
              <a:spcBef>
                <a:spcPts val="0"/>
              </a:spcBef>
              <a:spcAft>
                <a:spcPts val="2100"/>
              </a:spcAft>
              <a:buClr>
                <a:schemeClr val="dk2"/>
              </a:buClr>
              <a:buSzPct val="100000"/>
              <a:defRPr sz="1900">
                <a:solidFill>
                  <a:schemeClr val="dk2"/>
                </a:solidFill>
              </a:defRPr>
            </a:lvl9pPr>
          </a:lstStyle>
          <a:p>
            <a:endParaRPr/>
          </a:p>
        </p:txBody>
      </p:sp>
      <p:sp>
        <p:nvSpPr>
          <p:cNvPr id="7" name="Shape 7"/>
          <p:cNvSpPr txBox="1">
            <a:spLocks noGrp="1"/>
          </p:cNvSpPr>
          <p:nvPr>
            <p:ph type="sldNum" idx="12"/>
          </p:nvPr>
        </p:nvSpPr>
        <p:spPr>
          <a:xfrm>
            <a:off x="11296610" y="6217622"/>
            <a:ext cx="731700" cy="524699"/>
          </a:xfrm>
          <a:prstGeom prst="rect">
            <a:avLst/>
          </a:prstGeom>
          <a:noFill/>
          <a:ln>
            <a:noFill/>
          </a:ln>
        </p:spPr>
        <p:txBody>
          <a:bodyPr lIns="121900" tIns="121900" rIns="121900" bIns="121900" anchor="ctr" anchorCtr="0">
            <a:noAutofit/>
          </a:bodyPr>
          <a:lstStyle/>
          <a:p>
            <a:pPr algn="r">
              <a:spcBef>
                <a:spcPts val="0"/>
              </a:spcBef>
              <a:buNone/>
            </a:pPr>
            <a:fld id="{00000000-1234-1234-1234-123412341234}" type="slidenum">
              <a:rPr lang="en-US" sz="1300">
                <a:solidFill>
                  <a:schemeClr val="dk2"/>
                </a:solidFill>
              </a:rPr>
              <a:t>‹Nº›</a:t>
            </a:fld>
            <a:endParaRPr lang="en-US" sz="13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pic>
        <p:nvPicPr>
          <p:cNvPr id="56" name="Shape 56"/>
          <p:cNvPicPr preferRelativeResize="0"/>
          <p:nvPr/>
        </p:nvPicPr>
        <p:blipFill>
          <a:blip r:embed="rId3">
            <a:alphaModFix/>
          </a:blip>
          <a:stretch>
            <a:fillRect/>
          </a:stretch>
        </p:blipFill>
        <p:spPr>
          <a:xfrm>
            <a:off x="9108400" y="1202525"/>
            <a:ext cx="2035974" cy="2035974"/>
          </a:xfrm>
          <a:prstGeom prst="rect">
            <a:avLst/>
          </a:prstGeom>
          <a:noFill/>
          <a:ln>
            <a:noFill/>
          </a:ln>
        </p:spPr>
      </p:pic>
      <p:sp>
        <p:nvSpPr>
          <p:cNvPr id="57" name="Shape 57"/>
          <p:cNvSpPr txBox="1"/>
          <p:nvPr/>
        </p:nvSpPr>
        <p:spPr>
          <a:xfrm>
            <a:off x="1666875" y="2035975"/>
            <a:ext cx="6977100" cy="2845499"/>
          </a:xfrm>
          <a:prstGeom prst="rect">
            <a:avLst/>
          </a:prstGeom>
          <a:noFill/>
          <a:ln>
            <a:noFill/>
          </a:ln>
        </p:spPr>
        <p:txBody>
          <a:bodyPr lIns="91425" tIns="91425" rIns="91425" bIns="91425" anchor="t" anchorCtr="0">
            <a:noAutofit/>
          </a:bodyPr>
          <a:lstStyle/>
          <a:p>
            <a:pPr algn="ctr" rtl="0">
              <a:spcBef>
                <a:spcPts val="0"/>
              </a:spcBef>
              <a:buNone/>
            </a:pPr>
            <a:r>
              <a:rPr lang="en-US" sz="2400"/>
              <a:t>Research Paper:</a:t>
            </a:r>
          </a:p>
          <a:p>
            <a:pPr rtl="0">
              <a:spcBef>
                <a:spcPts val="0"/>
              </a:spcBef>
              <a:buNone/>
            </a:pPr>
            <a:endParaRPr/>
          </a:p>
          <a:p>
            <a:pPr lvl="0" rtl="0">
              <a:spcBef>
                <a:spcPts val="0"/>
              </a:spcBef>
              <a:buClr>
                <a:schemeClr val="dk1"/>
              </a:buClr>
              <a:buFont typeface="Arial"/>
              <a:buNone/>
            </a:pPr>
            <a:endParaRPr/>
          </a:p>
          <a:p>
            <a:pPr lvl="0" rtl="0">
              <a:spcBef>
                <a:spcPts val="0"/>
              </a:spcBef>
              <a:buClr>
                <a:schemeClr val="dk1"/>
              </a:buClr>
              <a:buFont typeface="Arial"/>
              <a:buNone/>
            </a:pPr>
            <a:endParaRPr/>
          </a:p>
          <a:p>
            <a:pPr algn="ctr" rtl="0">
              <a:spcBef>
                <a:spcPts val="0"/>
              </a:spcBef>
              <a:buNone/>
            </a:pPr>
            <a:r>
              <a:rPr lang="en-US" sz="3600" b="1"/>
              <a:t>Teaching English Online  </a:t>
            </a:r>
          </a:p>
          <a:p>
            <a:pPr algn="ctr">
              <a:spcBef>
                <a:spcPts val="0"/>
              </a:spcBef>
              <a:buNone/>
            </a:pPr>
            <a:r>
              <a:rPr lang="en-US" sz="3600" b="1"/>
              <a:t>Through Skype (VOIP)</a:t>
            </a:r>
          </a:p>
        </p:txBody>
      </p:sp>
      <p:pic>
        <p:nvPicPr>
          <p:cNvPr id="58" name="Shape 58"/>
          <p:cNvPicPr preferRelativeResize="0"/>
          <p:nvPr/>
        </p:nvPicPr>
        <p:blipFill>
          <a:blip r:embed="rId4">
            <a:alphaModFix/>
          </a:blip>
          <a:stretch>
            <a:fillRect/>
          </a:stretch>
        </p:blipFill>
        <p:spPr>
          <a:xfrm>
            <a:off x="152400" y="152400"/>
            <a:ext cx="5397500" cy="1524000"/>
          </a:xfrm>
          <a:prstGeom prst="rect">
            <a:avLst/>
          </a:prstGeom>
          <a:noFill/>
          <a:ln>
            <a:noFill/>
          </a:ln>
        </p:spPr>
      </p:pic>
      <p:sp>
        <p:nvSpPr>
          <p:cNvPr id="59" name="Shape 59"/>
          <p:cNvSpPr txBox="1"/>
          <p:nvPr/>
        </p:nvSpPr>
        <p:spPr>
          <a:xfrm>
            <a:off x="6631775" y="4583900"/>
            <a:ext cx="4512599" cy="1666799"/>
          </a:xfrm>
          <a:prstGeom prst="rect">
            <a:avLst/>
          </a:prstGeom>
          <a:noFill/>
          <a:ln>
            <a:noFill/>
          </a:ln>
        </p:spPr>
        <p:txBody>
          <a:bodyPr lIns="91425" tIns="91425" rIns="91425" bIns="91425" anchor="t" anchorCtr="0">
            <a:noAutofit/>
          </a:bodyPr>
          <a:lstStyle/>
          <a:p>
            <a:pPr rtl="0">
              <a:spcBef>
                <a:spcPts val="0"/>
              </a:spcBef>
              <a:buNone/>
            </a:pPr>
            <a:endParaRPr/>
          </a:p>
          <a:p>
            <a:pPr rtl="0">
              <a:spcBef>
                <a:spcPts val="0"/>
              </a:spcBef>
              <a:buNone/>
            </a:pPr>
            <a:endParaRPr/>
          </a:p>
          <a:p>
            <a:pPr rtl="0">
              <a:spcBef>
                <a:spcPts val="0"/>
              </a:spcBef>
              <a:buNone/>
            </a:pPr>
            <a:r>
              <a:rPr lang="en-US"/>
              <a:t>                      Student’s Name: -Valentina Acuña Z.</a:t>
            </a:r>
          </a:p>
          <a:p>
            <a:pPr rtl="0">
              <a:spcBef>
                <a:spcPts val="0"/>
              </a:spcBef>
              <a:buNone/>
            </a:pPr>
            <a:r>
              <a:rPr lang="en-US"/>
              <a:t>                                                  -Luis Gutierrez O.</a:t>
            </a:r>
          </a:p>
          <a:p>
            <a:pPr rtl="0">
              <a:spcBef>
                <a:spcPts val="0"/>
              </a:spcBef>
              <a:buNone/>
            </a:pPr>
            <a:r>
              <a:rPr lang="en-US"/>
              <a:t>                                                  - Alexa Reichelt B.</a:t>
            </a:r>
          </a:p>
          <a:p>
            <a:pPr rtl="0">
              <a:spcBef>
                <a:spcPts val="0"/>
              </a:spcBef>
              <a:buNone/>
            </a:pPr>
            <a:endParaRPr/>
          </a:p>
          <a:p>
            <a:pPr rtl="0">
              <a:spcBef>
                <a:spcPts val="0"/>
              </a:spcBef>
              <a:buNone/>
            </a:pPr>
            <a:endParaRPr/>
          </a:p>
          <a:p>
            <a:pPr>
              <a:spcBef>
                <a:spcPts val="0"/>
              </a:spcBef>
              <a:buNone/>
            </a:pPr>
            <a:endParaRPr/>
          </a:p>
        </p:txBody>
      </p:sp>
      <p:sp>
        <p:nvSpPr>
          <p:cNvPr id="60" name="Shape 60"/>
          <p:cNvSpPr txBox="1"/>
          <p:nvPr/>
        </p:nvSpPr>
        <p:spPr>
          <a:xfrm>
            <a:off x="2905125" y="5679275"/>
            <a:ext cx="4619699" cy="928799"/>
          </a:xfrm>
          <a:prstGeom prst="rect">
            <a:avLst/>
          </a:prstGeom>
          <a:noFill/>
          <a:ln>
            <a:noFill/>
          </a:ln>
        </p:spPr>
        <p:txBody>
          <a:bodyPr lIns="91425" tIns="91425" rIns="91425" bIns="91425" anchor="t" anchorCtr="0">
            <a:noAutofit/>
          </a:bodyPr>
          <a:lstStyle/>
          <a:p>
            <a:pPr algn="ctr" rtl="0">
              <a:spcBef>
                <a:spcPts val="0"/>
              </a:spcBef>
              <a:buNone/>
            </a:pPr>
            <a:endParaRPr/>
          </a:p>
          <a:p>
            <a:pPr algn="ctr" rtl="0">
              <a:spcBef>
                <a:spcPts val="0"/>
              </a:spcBef>
              <a:buNone/>
            </a:pPr>
            <a:endParaRPr/>
          </a:p>
          <a:p>
            <a:pPr algn="ctr">
              <a:spcBef>
                <a:spcPts val="0"/>
              </a:spcBef>
              <a:buNone/>
            </a:pPr>
            <a:r>
              <a:rPr lang="en-US"/>
              <a:t>Concepción, November 19th, 2015</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6875" y="888950"/>
            <a:ext cx="8288700" cy="1325700"/>
          </a:xfrm>
          <a:prstGeom prst="rect">
            <a:avLst/>
          </a:prstGeom>
        </p:spPr>
        <p:txBody>
          <a:bodyPr lIns="121900" tIns="121900" rIns="121900" bIns="121900" anchor="ctr" anchorCtr="0">
            <a:noAutofit/>
          </a:bodyPr>
          <a:lstStyle/>
          <a:p>
            <a:pPr lvl="0" rtl="0">
              <a:lnSpc>
                <a:spcPct val="115000"/>
              </a:lnSpc>
              <a:spcBef>
                <a:spcPts val="500"/>
              </a:spcBef>
              <a:buNone/>
            </a:pPr>
            <a:endParaRPr sz="2200">
              <a:latin typeface="Arial"/>
              <a:ea typeface="Arial"/>
              <a:cs typeface="Arial"/>
              <a:sym typeface="Arial"/>
            </a:endParaRPr>
          </a:p>
          <a:p>
            <a:pPr lvl="0" rtl="0">
              <a:lnSpc>
                <a:spcPct val="115000"/>
              </a:lnSpc>
              <a:spcBef>
                <a:spcPts val="500"/>
              </a:spcBef>
              <a:buNone/>
            </a:pPr>
            <a:endParaRPr sz="2200">
              <a:latin typeface="Arial"/>
              <a:ea typeface="Arial"/>
              <a:cs typeface="Arial"/>
              <a:sym typeface="Arial"/>
            </a:endParaRPr>
          </a:p>
          <a:p>
            <a:pPr lvl="0" rtl="0">
              <a:lnSpc>
                <a:spcPct val="115000"/>
              </a:lnSpc>
              <a:spcBef>
                <a:spcPts val="500"/>
              </a:spcBef>
              <a:buNone/>
            </a:pPr>
            <a:endParaRPr sz="2200">
              <a:latin typeface="Arial"/>
              <a:ea typeface="Arial"/>
              <a:cs typeface="Arial"/>
              <a:sym typeface="Arial"/>
            </a:endParaRPr>
          </a:p>
          <a:p>
            <a:pPr lvl="0" rtl="0">
              <a:lnSpc>
                <a:spcPct val="115000"/>
              </a:lnSpc>
              <a:spcBef>
                <a:spcPts val="500"/>
              </a:spcBef>
              <a:buNone/>
            </a:pPr>
            <a:endParaRPr sz="2200">
              <a:latin typeface="Arial"/>
              <a:ea typeface="Arial"/>
              <a:cs typeface="Arial"/>
              <a:sym typeface="Arial"/>
            </a:endParaRPr>
          </a:p>
          <a:p>
            <a:pPr lvl="0" rtl="0">
              <a:lnSpc>
                <a:spcPct val="115000"/>
              </a:lnSpc>
              <a:spcBef>
                <a:spcPts val="500"/>
              </a:spcBef>
              <a:buNone/>
            </a:pPr>
            <a:endParaRPr sz="2200">
              <a:latin typeface="Arial"/>
              <a:ea typeface="Arial"/>
              <a:cs typeface="Arial"/>
              <a:sym typeface="Arial"/>
            </a:endParaRPr>
          </a:p>
          <a:p>
            <a:pPr lvl="0" rtl="0">
              <a:lnSpc>
                <a:spcPct val="115000"/>
              </a:lnSpc>
              <a:spcBef>
                <a:spcPts val="500"/>
              </a:spcBef>
              <a:buNone/>
            </a:pPr>
            <a:endParaRPr sz="2200">
              <a:latin typeface="Arial"/>
              <a:ea typeface="Arial"/>
              <a:cs typeface="Arial"/>
              <a:sym typeface="Arial"/>
            </a:endParaRPr>
          </a:p>
          <a:p>
            <a:pPr lvl="0" algn="ctr" rtl="0">
              <a:lnSpc>
                <a:spcPct val="115000"/>
              </a:lnSpc>
              <a:spcBef>
                <a:spcPts val="500"/>
              </a:spcBef>
              <a:buClr>
                <a:schemeClr val="dk1"/>
              </a:buClr>
              <a:buSzPct val="30555"/>
              <a:buFont typeface="Arial"/>
              <a:buNone/>
            </a:pPr>
            <a:r>
              <a:rPr lang="en-US" sz="3600" b="1"/>
              <a:t>Research question or Hypothesis.</a:t>
            </a:r>
          </a:p>
          <a:p>
            <a:pPr lvl="0" rtl="0">
              <a:lnSpc>
                <a:spcPct val="115000"/>
              </a:lnSpc>
              <a:spcBef>
                <a:spcPts val="500"/>
              </a:spcBef>
              <a:buClr>
                <a:schemeClr val="dk1"/>
              </a:buClr>
              <a:buFont typeface="Arial"/>
              <a:buNone/>
            </a:pPr>
            <a:endParaRPr sz="3600"/>
          </a:p>
          <a:p>
            <a:pPr lvl="0" rtl="0">
              <a:lnSpc>
                <a:spcPct val="115000"/>
              </a:lnSpc>
              <a:spcBef>
                <a:spcPts val="500"/>
              </a:spcBef>
              <a:buClr>
                <a:schemeClr val="dk1"/>
              </a:buClr>
              <a:buFont typeface="Arial"/>
              <a:buNone/>
            </a:pPr>
            <a:endParaRPr sz="2200"/>
          </a:p>
          <a:p>
            <a:pPr lvl="0" rtl="0">
              <a:lnSpc>
                <a:spcPct val="115000"/>
              </a:lnSpc>
              <a:spcBef>
                <a:spcPts val="500"/>
              </a:spcBef>
              <a:buClr>
                <a:schemeClr val="dk1"/>
              </a:buClr>
              <a:buFont typeface="Arial"/>
              <a:buNone/>
            </a:pPr>
            <a:endParaRPr sz="2200"/>
          </a:p>
          <a:p>
            <a:pPr lvl="0" rtl="0">
              <a:lnSpc>
                <a:spcPct val="115000"/>
              </a:lnSpc>
              <a:spcBef>
                <a:spcPts val="500"/>
              </a:spcBef>
              <a:buClr>
                <a:schemeClr val="dk1"/>
              </a:buClr>
              <a:buFont typeface="Arial"/>
              <a:buNone/>
            </a:pPr>
            <a:endParaRPr sz="2200" b="1">
              <a:solidFill>
                <a:srgbClr val="FF0000"/>
              </a:solidFill>
            </a:endParaRPr>
          </a:p>
          <a:p>
            <a:pPr lvl="0" rtl="0">
              <a:lnSpc>
                <a:spcPct val="115000"/>
              </a:lnSpc>
              <a:spcBef>
                <a:spcPts val="500"/>
              </a:spcBef>
              <a:buClr>
                <a:schemeClr val="dk1"/>
              </a:buClr>
              <a:buFont typeface="Arial"/>
              <a:buNone/>
            </a:pPr>
            <a:endParaRPr sz="2200">
              <a:latin typeface="Arial"/>
              <a:ea typeface="Arial"/>
              <a:cs typeface="Arial"/>
              <a:sym typeface="Arial"/>
            </a:endParaRPr>
          </a:p>
          <a:p>
            <a:pPr>
              <a:spcBef>
                <a:spcPts val="0"/>
              </a:spcBef>
              <a:buNone/>
            </a:pPr>
            <a:endParaRPr/>
          </a:p>
        </p:txBody>
      </p:sp>
      <p:pic>
        <p:nvPicPr>
          <p:cNvPr id="66" name="Shape 66"/>
          <p:cNvPicPr preferRelativeResize="0"/>
          <p:nvPr/>
        </p:nvPicPr>
        <p:blipFill>
          <a:blip r:embed="rId3">
            <a:alphaModFix/>
          </a:blip>
          <a:stretch>
            <a:fillRect/>
          </a:stretch>
        </p:blipFill>
        <p:spPr>
          <a:xfrm>
            <a:off x="8861337" y="750775"/>
            <a:ext cx="2286925" cy="1463875"/>
          </a:xfrm>
          <a:prstGeom prst="rect">
            <a:avLst/>
          </a:prstGeom>
          <a:noFill/>
          <a:ln>
            <a:noFill/>
          </a:ln>
        </p:spPr>
      </p:pic>
      <p:sp>
        <p:nvSpPr>
          <p:cNvPr id="67" name="Shape 67"/>
          <p:cNvSpPr/>
          <p:nvPr/>
        </p:nvSpPr>
        <p:spPr>
          <a:xfrm>
            <a:off x="708450" y="2846200"/>
            <a:ext cx="9834599" cy="3192899"/>
          </a:xfrm>
          <a:prstGeom prst="roundRect">
            <a:avLst>
              <a:gd name="adj" fmla="val 16667"/>
            </a:avLst>
          </a:prstGeom>
          <a:solidFill>
            <a:srgbClr val="D9D2E9"/>
          </a:solidFill>
          <a:ln w="3810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8" name="Shape 68"/>
          <p:cNvSpPr txBox="1"/>
          <p:nvPr/>
        </p:nvSpPr>
        <p:spPr>
          <a:xfrm>
            <a:off x="1288900" y="3132850"/>
            <a:ext cx="4373700" cy="940499"/>
          </a:xfrm>
          <a:prstGeom prst="rect">
            <a:avLst/>
          </a:prstGeom>
          <a:noFill/>
          <a:ln>
            <a:noFill/>
          </a:ln>
        </p:spPr>
        <p:txBody>
          <a:bodyPr lIns="91425" tIns="91425" rIns="91425" bIns="91425" anchor="t" anchorCtr="0">
            <a:noAutofit/>
          </a:bodyPr>
          <a:lstStyle/>
          <a:p>
            <a:pPr rtl="0">
              <a:spcBef>
                <a:spcPts val="0"/>
              </a:spcBef>
              <a:buNone/>
            </a:pPr>
            <a:r>
              <a:rPr lang="en-US" sz="1800"/>
              <a:t>This study is based on two questions:</a:t>
            </a:r>
          </a:p>
          <a:p>
            <a:pPr rtl="0">
              <a:spcBef>
                <a:spcPts val="0"/>
              </a:spcBef>
              <a:buNone/>
            </a:pPr>
            <a:endParaRPr/>
          </a:p>
          <a:p>
            <a:pPr rtl="0">
              <a:spcBef>
                <a:spcPts val="0"/>
              </a:spcBef>
              <a:buNone/>
            </a:pPr>
            <a:endParaRPr/>
          </a:p>
          <a:p>
            <a:pPr rtl="0">
              <a:spcBef>
                <a:spcPts val="0"/>
              </a:spcBef>
              <a:buNone/>
            </a:pPr>
            <a:endParaRPr/>
          </a:p>
          <a:p>
            <a:pPr lvl="0" algn="just" rtl="0">
              <a:lnSpc>
                <a:spcPct val="150000"/>
              </a:lnSpc>
              <a:spcBef>
                <a:spcPts val="0"/>
              </a:spcBef>
              <a:buNone/>
            </a:pPr>
            <a:r>
              <a:rPr lang="en-US" sz="1100" b="1" i="1">
                <a:solidFill>
                  <a:schemeClr val="dk1"/>
                </a:solidFill>
              </a:rPr>
              <a:t>1</a:t>
            </a:r>
            <a:r>
              <a:rPr lang="en-US" sz="1200" b="1" i="1">
                <a:solidFill>
                  <a:schemeClr val="dk1"/>
                </a:solidFill>
              </a:rPr>
              <a:t>.</a:t>
            </a:r>
            <a:r>
              <a:rPr lang="en-US" sz="1100" b="1" i="1">
                <a:solidFill>
                  <a:schemeClr val="dk1"/>
                </a:solidFill>
              </a:rPr>
              <a:t> </a:t>
            </a:r>
            <a:r>
              <a:rPr lang="en-US" sz="1200" b="1" i="1">
                <a:solidFill>
                  <a:schemeClr val="dk1"/>
                </a:solidFill>
              </a:rPr>
              <a:t>How and to what extent do the Institute's topic-based conversation assignment questions provide an adequate foundation and sufficient stimuli to assist the development of dialogues and patterns of interaction which facilitate language learning?</a:t>
            </a:r>
          </a:p>
          <a:p>
            <a:pPr lvl="0" algn="just" rtl="0">
              <a:lnSpc>
                <a:spcPct val="138000"/>
              </a:lnSpc>
              <a:spcBef>
                <a:spcPts val="0"/>
              </a:spcBef>
              <a:buNone/>
            </a:pPr>
            <a:endParaRPr sz="1100" i="1">
              <a:solidFill>
                <a:schemeClr val="dk1"/>
              </a:solidFill>
            </a:endParaRPr>
          </a:p>
          <a:p>
            <a:pPr lvl="0" rtl="0">
              <a:lnSpc>
                <a:spcPct val="115000"/>
              </a:lnSpc>
              <a:spcBef>
                <a:spcPts val="0"/>
              </a:spcBef>
              <a:buClr>
                <a:schemeClr val="dk1"/>
              </a:buClr>
              <a:buFont typeface="Arial"/>
              <a:buNone/>
            </a:pPr>
            <a:endParaRPr sz="1100" i="1">
              <a:solidFill>
                <a:schemeClr val="dk1"/>
              </a:solidFill>
            </a:endParaRPr>
          </a:p>
          <a:p>
            <a:pPr>
              <a:spcBef>
                <a:spcPts val="0"/>
              </a:spcBef>
              <a:buNone/>
            </a:pPr>
            <a:endParaRPr/>
          </a:p>
        </p:txBody>
      </p:sp>
      <p:sp>
        <p:nvSpPr>
          <p:cNvPr id="69" name="Shape 69"/>
          <p:cNvSpPr txBox="1"/>
          <p:nvPr/>
        </p:nvSpPr>
        <p:spPr>
          <a:xfrm>
            <a:off x="5892925" y="4073350"/>
            <a:ext cx="4500600" cy="1107300"/>
          </a:xfrm>
          <a:prstGeom prst="rect">
            <a:avLst/>
          </a:prstGeom>
          <a:noFill/>
          <a:ln>
            <a:noFill/>
          </a:ln>
        </p:spPr>
        <p:txBody>
          <a:bodyPr lIns="91425" tIns="91425" rIns="91425" bIns="91425" anchor="t" anchorCtr="0">
            <a:noAutofit/>
          </a:bodyPr>
          <a:lstStyle/>
          <a:p>
            <a:pPr lvl="0" algn="just" rtl="0">
              <a:lnSpc>
                <a:spcPct val="150000"/>
              </a:lnSpc>
              <a:spcBef>
                <a:spcPts val="0"/>
              </a:spcBef>
              <a:buClr>
                <a:schemeClr val="dk1"/>
              </a:buClr>
              <a:buSzPct val="100000"/>
              <a:buFont typeface="Arial"/>
              <a:buNone/>
            </a:pPr>
            <a:r>
              <a:rPr lang="en-US" sz="1100" b="1" i="1">
                <a:solidFill>
                  <a:schemeClr val="dk1"/>
                </a:solidFill>
              </a:rPr>
              <a:t>2</a:t>
            </a:r>
            <a:r>
              <a:rPr lang="en-US" sz="1100" i="1">
                <a:solidFill>
                  <a:schemeClr val="dk1"/>
                </a:solidFill>
              </a:rPr>
              <a:t>. </a:t>
            </a:r>
            <a:r>
              <a:rPr lang="en-US" sz="1200" b="1" i="1">
                <a:solidFill>
                  <a:schemeClr val="dk1"/>
                </a:solidFill>
              </a:rPr>
              <a:t>Which pedagogical and technical skills do Conversation Facilitators need to develop in order to allow them to facilitate dialogues and patterns of interaction which promote language learning?</a:t>
            </a:r>
          </a:p>
          <a:p>
            <a:pPr>
              <a:spcBef>
                <a:spcPts val="0"/>
              </a:spcBef>
              <a:buNone/>
            </a:pPr>
            <a:endParaRPr sz="1200"/>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1583525" y="341300"/>
            <a:ext cx="6102900" cy="1325700"/>
          </a:xfrm>
          <a:prstGeom prst="rect">
            <a:avLst/>
          </a:prstGeom>
        </p:spPr>
        <p:txBody>
          <a:bodyPr lIns="121900" tIns="121900" rIns="121900" bIns="121900" anchor="ctr" anchorCtr="0">
            <a:noAutofit/>
          </a:bodyPr>
          <a:lstStyle/>
          <a:p>
            <a:pPr lvl="0" algn="ctr">
              <a:lnSpc>
                <a:spcPct val="115000"/>
              </a:lnSpc>
              <a:spcBef>
                <a:spcPts val="500"/>
              </a:spcBef>
              <a:buClr>
                <a:schemeClr val="dk1"/>
              </a:buClr>
              <a:buSzPct val="30555"/>
              <a:buFont typeface="Arial"/>
              <a:buNone/>
            </a:pPr>
            <a:r>
              <a:rPr lang="en-US" sz="3600" b="1"/>
              <a:t>Purpose of the study</a:t>
            </a:r>
          </a:p>
        </p:txBody>
      </p:sp>
      <p:sp>
        <p:nvSpPr>
          <p:cNvPr id="75" name="Shape 75"/>
          <p:cNvSpPr/>
          <p:nvPr/>
        </p:nvSpPr>
        <p:spPr>
          <a:xfrm>
            <a:off x="1393175" y="2071700"/>
            <a:ext cx="7643699" cy="964500"/>
          </a:xfrm>
          <a:prstGeom prst="flowChartAlternateProcess">
            <a:avLst/>
          </a:prstGeom>
          <a:solidFill>
            <a:srgbClr val="9FC5E8"/>
          </a:solidFill>
          <a:ln w="28575" cap="flat" cmpd="sng">
            <a:solidFill>
              <a:srgbClr val="0B5394"/>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76" name="Shape 76"/>
          <p:cNvSpPr/>
          <p:nvPr/>
        </p:nvSpPr>
        <p:spPr>
          <a:xfrm>
            <a:off x="1345400" y="3440900"/>
            <a:ext cx="7739099" cy="1095299"/>
          </a:xfrm>
          <a:prstGeom prst="flowChartAlternateProcess">
            <a:avLst/>
          </a:prstGeom>
          <a:solidFill>
            <a:srgbClr val="D5A6BD"/>
          </a:solidFill>
          <a:ln w="28575" cap="flat" cmpd="sng">
            <a:solidFill>
              <a:srgbClr val="4C113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77" name="Shape 77"/>
          <p:cNvSpPr/>
          <p:nvPr/>
        </p:nvSpPr>
        <p:spPr>
          <a:xfrm>
            <a:off x="1345250" y="5203025"/>
            <a:ext cx="7739099" cy="881100"/>
          </a:xfrm>
          <a:prstGeom prst="flowChartAlternateProcess">
            <a:avLst/>
          </a:prstGeom>
          <a:solidFill>
            <a:srgbClr val="93C47D"/>
          </a:solidFill>
          <a:ln w="28575" cap="flat" cmpd="sng">
            <a:solidFill>
              <a:srgbClr val="274E13"/>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78" name="Shape 78"/>
          <p:cNvSpPr txBox="1"/>
          <p:nvPr/>
        </p:nvSpPr>
        <p:spPr>
          <a:xfrm>
            <a:off x="1595450" y="2250275"/>
            <a:ext cx="7334100" cy="660900"/>
          </a:xfrm>
          <a:prstGeom prst="rect">
            <a:avLst/>
          </a:prstGeom>
          <a:noFill/>
          <a:ln>
            <a:noFill/>
          </a:ln>
        </p:spPr>
        <p:txBody>
          <a:bodyPr lIns="91425" tIns="91425" rIns="91425" bIns="91425" anchor="t" anchorCtr="0">
            <a:noAutofit/>
          </a:bodyPr>
          <a:lstStyle/>
          <a:p>
            <a:pPr>
              <a:spcBef>
                <a:spcPts val="0"/>
              </a:spcBef>
              <a:buNone/>
            </a:pPr>
            <a:endParaRPr/>
          </a:p>
        </p:txBody>
      </p:sp>
      <p:sp>
        <p:nvSpPr>
          <p:cNvPr id="79" name="Shape 79"/>
          <p:cNvSpPr txBox="1"/>
          <p:nvPr/>
        </p:nvSpPr>
        <p:spPr>
          <a:xfrm>
            <a:off x="1595450" y="2250275"/>
            <a:ext cx="6858000" cy="800099"/>
          </a:xfrm>
          <a:prstGeom prst="rect">
            <a:avLst/>
          </a:prstGeom>
          <a:noFill/>
          <a:ln>
            <a:noFill/>
          </a:ln>
        </p:spPr>
        <p:txBody>
          <a:bodyPr lIns="91425" tIns="91425" rIns="91425" bIns="91425" anchor="t" anchorCtr="0">
            <a:noAutofit/>
          </a:bodyPr>
          <a:lstStyle/>
          <a:p>
            <a:pPr>
              <a:spcBef>
                <a:spcPts val="0"/>
              </a:spcBef>
              <a:buNone/>
            </a:pPr>
            <a:endParaRPr/>
          </a:p>
        </p:txBody>
      </p:sp>
      <p:sp>
        <p:nvSpPr>
          <p:cNvPr id="80" name="Shape 80"/>
          <p:cNvSpPr txBox="1"/>
          <p:nvPr/>
        </p:nvSpPr>
        <p:spPr>
          <a:xfrm>
            <a:off x="1583525" y="2291850"/>
            <a:ext cx="7251000" cy="660900"/>
          </a:xfrm>
          <a:prstGeom prst="rect">
            <a:avLst/>
          </a:prstGeom>
          <a:noFill/>
          <a:ln>
            <a:noFill/>
          </a:ln>
        </p:spPr>
        <p:txBody>
          <a:bodyPr lIns="91425" tIns="91425" rIns="91425" bIns="91425" anchor="t" anchorCtr="0">
            <a:noAutofit/>
          </a:bodyPr>
          <a:lstStyle/>
          <a:p>
            <a:pPr algn="ctr">
              <a:spcBef>
                <a:spcPts val="0"/>
              </a:spcBef>
              <a:buNone/>
            </a:pPr>
            <a:r>
              <a:rPr lang="en-US" b="1"/>
              <a:t>This study focuses on teaching English conversation to undergraduate students in Iran.</a:t>
            </a:r>
          </a:p>
        </p:txBody>
      </p:sp>
      <p:sp>
        <p:nvSpPr>
          <p:cNvPr id="81" name="Shape 81"/>
          <p:cNvSpPr txBox="1"/>
          <p:nvPr/>
        </p:nvSpPr>
        <p:spPr>
          <a:xfrm>
            <a:off x="1583525" y="3607600"/>
            <a:ext cx="7251000" cy="881100"/>
          </a:xfrm>
          <a:prstGeom prst="rect">
            <a:avLst/>
          </a:prstGeom>
          <a:noFill/>
          <a:ln>
            <a:noFill/>
          </a:ln>
        </p:spPr>
        <p:txBody>
          <a:bodyPr lIns="91425" tIns="91425" rIns="91425" bIns="91425" anchor="t" anchorCtr="0">
            <a:noAutofit/>
          </a:bodyPr>
          <a:lstStyle/>
          <a:p>
            <a:pPr algn="ctr">
              <a:lnSpc>
                <a:spcPct val="150000"/>
              </a:lnSpc>
              <a:spcBef>
                <a:spcPts val="0"/>
              </a:spcBef>
              <a:buNone/>
            </a:pPr>
            <a:r>
              <a:rPr lang="en-US"/>
              <a:t>Native speakers of English function as Conversation Facilitators (CFs) using audio conferencing like Skype to talk with small groups of students or converse one-to-one. </a:t>
            </a:r>
          </a:p>
        </p:txBody>
      </p:sp>
      <p:sp>
        <p:nvSpPr>
          <p:cNvPr id="82" name="Shape 82"/>
          <p:cNvSpPr txBox="1"/>
          <p:nvPr/>
        </p:nvSpPr>
        <p:spPr>
          <a:xfrm>
            <a:off x="1595450" y="5345900"/>
            <a:ext cx="7441499" cy="583499"/>
          </a:xfrm>
          <a:prstGeom prst="rect">
            <a:avLst/>
          </a:prstGeom>
          <a:noFill/>
          <a:ln>
            <a:noFill/>
          </a:ln>
        </p:spPr>
        <p:txBody>
          <a:bodyPr lIns="91425" tIns="91425" rIns="91425" bIns="91425" anchor="t" anchorCtr="0">
            <a:noAutofit/>
          </a:bodyPr>
          <a:lstStyle/>
          <a:p>
            <a:pPr lvl="0" algn="ctr" rtl="0">
              <a:lnSpc>
                <a:spcPct val="138000"/>
              </a:lnSpc>
              <a:spcBef>
                <a:spcPts val="0"/>
              </a:spcBef>
              <a:buNone/>
            </a:pPr>
            <a:r>
              <a:rPr lang="en-US" b="1"/>
              <a:t>The goal of the conversations is to increase students' oral proficiency defined in terms of fluency, accuracy and complexity.</a:t>
            </a:r>
          </a:p>
        </p:txBody>
      </p:sp>
      <p:pic>
        <p:nvPicPr>
          <p:cNvPr id="83" name="Shape 83"/>
          <p:cNvPicPr preferRelativeResize="0"/>
          <p:nvPr/>
        </p:nvPicPr>
        <p:blipFill>
          <a:blip r:embed="rId3">
            <a:alphaModFix/>
          </a:blip>
          <a:stretch>
            <a:fillRect/>
          </a:stretch>
        </p:blipFill>
        <p:spPr>
          <a:xfrm>
            <a:off x="9450200" y="591800"/>
            <a:ext cx="2130100" cy="1586625"/>
          </a:xfrm>
          <a:prstGeom prst="rect">
            <a:avLst/>
          </a:prstGeom>
          <a:noFill/>
          <a:ln>
            <a:noFill/>
          </a:ln>
        </p:spPr>
      </p:pic>
      <p:pic>
        <p:nvPicPr>
          <p:cNvPr id="84" name="Shape 84"/>
          <p:cNvPicPr preferRelativeResize="0"/>
          <p:nvPr/>
        </p:nvPicPr>
        <p:blipFill>
          <a:blip r:embed="rId4">
            <a:alphaModFix/>
          </a:blip>
          <a:stretch>
            <a:fillRect/>
          </a:stretch>
        </p:blipFill>
        <p:spPr>
          <a:xfrm>
            <a:off x="9370150" y="2753300"/>
            <a:ext cx="2290199" cy="1535399"/>
          </a:xfrm>
          <a:prstGeom prst="rect">
            <a:avLst/>
          </a:prstGeom>
          <a:noFill/>
          <a:ln>
            <a:noFill/>
          </a:ln>
        </p:spPr>
      </p:pic>
      <p:pic>
        <p:nvPicPr>
          <p:cNvPr id="85" name="Shape 85"/>
          <p:cNvPicPr preferRelativeResize="0"/>
          <p:nvPr/>
        </p:nvPicPr>
        <p:blipFill>
          <a:blip r:embed="rId5">
            <a:alphaModFix/>
          </a:blip>
          <a:stretch>
            <a:fillRect/>
          </a:stretch>
        </p:blipFill>
        <p:spPr>
          <a:xfrm>
            <a:off x="9583931" y="4863575"/>
            <a:ext cx="1862643" cy="1586625"/>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838200" y="365125"/>
            <a:ext cx="10515599" cy="1325700"/>
          </a:xfrm>
          <a:prstGeom prst="rect">
            <a:avLst/>
          </a:prstGeom>
        </p:spPr>
        <p:txBody>
          <a:bodyPr lIns="121900" tIns="121900" rIns="121900" bIns="121900" anchor="ctr" anchorCtr="0">
            <a:noAutofit/>
          </a:bodyPr>
          <a:lstStyle/>
          <a:p>
            <a:pPr algn="ctr" rtl="0">
              <a:lnSpc>
                <a:spcPct val="115000"/>
              </a:lnSpc>
              <a:spcBef>
                <a:spcPts val="500"/>
              </a:spcBef>
              <a:buNone/>
            </a:pPr>
            <a:endParaRPr sz="3000" b="1"/>
          </a:p>
          <a:p>
            <a:pPr algn="ctr" rtl="0">
              <a:lnSpc>
                <a:spcPct val="115000"/>
              </a:lnSpc>
              <a:spcBef>
                <a:spcPts val="500"/>
              </a:spcBef>
              <a:buNone/>
            </a:pPr>
            <a:endParaRPr sz="3000" b="1"/>
          </a:p>
          <a:p>
            <a:pPr lvl="0" algn="ctr" rtl="0">
              <a:lnSpc>
                <a:spcPct val="115000"/>
              </a:lnSpc>
              <a:spcBef>
                <a:spcPts val="500"/>
              </a:spcBef>
              <a:buNone/>
            </a:pPr>
            <a:r>
              <a:rPr lang="en-US" sz="3600" b="1"/>
              <a:t>Brief empirical research</a:t>
            </a:r>
            <a:r>
              <a:rPr lang="en-US" sz="3000" b="1"/>
              <a:t> </a:t>
            </a:r>
            <a:r>
              <a:rPr lang="en-US" sz="3000"/>
              <a:t> </a:t>
            </a:r>
          </a:p>
          <a:p>
            <a:pPr lvl="0" algn="ctr" rtl="0">
              <a:lnSpc>
                <a:spcPct val="115000"/>
              </a:lnSpc>
              <a:spcBef>
                <a:spcPts val="500"/>
              </a:spcBef>
              <a:buClr>
                <a:schemeClr val="dk1"/>
              </a:buClr>
              <a:buFont typeface="Arial"/>
              <a:buNone/>
            </a:pPr>
            <a:endParaRPr sz="3000"/>
          </a:p>
          <a:p>
            <a:pPr>
              <a:spcBef>
                <a:spcPts val="0"/>
              </a:spcBef>
              <a:buNone/>
            </a:pPr>
            <a:endParaRPr/>
          </a:p>
        </p:txBody>
      </p:sp>
      <p:pic>
        <p:nvPicPr>
          <p:cNvPr id="91" name="Shape 91"/>
          <p:cNvPicPr preferRelativeResize="0"/>
          <p:nvPr/>
        </p:nvPicPr>
        <p:blipFill>
          <a:blip r:embed="rId3">
            <a:alphaModFix/>
          </a:blip>
          <a:stretch>
            <a:fillRect/>
          </a:stretch>
        </p:blipFill>
        <p:spPr>
          <a:xfrm>
            <a:off x="534775" y="365125"/>
            <a:ext cx="2445774" cy="1552774"/>
          </a:xfrm>
          <a:prstGeom prst="rect">
            <a:avLst/>
          </a:prstGeom>
          <a:noFill/>
          <a:ln>
            <a:noFill/>
          </a:ln>
        </p:spPr>
      </p:pic>
      <p:sp>
        <p:nvSpPr>
          <p:cNvPr id="92" name="Shape 92"/>
          <p:cNvSpPr/>
          <p:nvPr/>
        </p:nvSpPr>
        <p:spPr>
          <a:xfrm>
            <a:off x="1016775" y="2138975"/>
            <a:ext cx="9699600" cy="2038800"/>
          </a:xfrm>
          <a:prstGeom prst="bevel">
            <a:avLst>
              <a:gd name="adj" fmla="val 12500"/>
            </a:avLst>
          </a:prstGeom>
          <a:solidFill>
            <a:srgbClr val="B6D7A8"/>
          </a:solidFill>
          <a:ln w="19050" cap="flat" cmpd="sng">
            <a:solidFill>
              <a:srgbClr val="38761D"/>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93" name="Shape 93"/>
          <p:cNvSpPr txBox="1"/>
          <p:nvPr/>
        </p:nvSpPr>
        <p:spPr>
          <a:xfrm>
            <a:off x="1472275" y="2617350"/>
            <a:ext cx="8556899" cy="2441100"/>
          </a:xfrm>
          <a:prstGeom prst="rect">
            <a:avLst/>
          </a:prstGeom>
          <a:noFill/>
          <a:ln>
            <a:noFill/>
          </a:ln>
        </p:spPr>
        <p:txBody>
          <a:bodyPr lIns="91425" tIns="91425" rIns="91425" bIns="91425" anchor="t" anchorCtr="0">
            <a:noAutofit/>
          </a:bodyPr>
          <a:lstStyle/>
          <a:p>
            <a:pPr lvl="0" algn="just" rtl="0">
              <a:lnSpc>
                <a:spcPct val="138000"/>
              </a:lnSpc>
              <a:spcBef>
                <a:spcPts val="0"/>
              </a:spcBef>
              <a:buNone/>
            </a:pPr>
            <a:r>
              <a:rPr lang="en-US" sz="1800"/>
              <a:t>The Norwegian University of Science of Technology (NTNU) in Trondheim uses Skype to teach oral Spanish and French to lower-intermediate and beginner students.</a:t>
            </a:r>
          </a:p>
        </p:txBody>
      </p:sp>
      <p:sp>
        <p:nvSpPr>
          <p:cNvPr id="94" name="Shape 94"/>
          <p:cNvSpPr/>
          <p:nvPr/>
        </p:nvSpPr>
        <p:spPr>
          <a:xfrm>
            <a:off x="1082175" y="4441975"/>
            <a:ext cx="9634200" cy="1938000"/>
          </a:xfrm>
          <a:prstGeom prst="bevel">
            <a:avLst>
              <a:gd name="adj" fmla="val 12500"/>
            </a:avLst>
          </a:prstGeom>
          <a:solidFill>
            <a:srgbClr val="B6D7A8"/>
          </a:solidFill>
          <a:ln w="28575" cap="flat" cmpd="sng">
            <a:solidFill>
              <a:srgbClr val="38761D"/>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95" name="Shape 95"/>
          <p:cNvSpPr txBox="1"/>
          <p:nvPr/>
        </p:nvSpPr>
        <p:spPr>
          <a:xfrm>
            <a:off x="1535175" y="4781725"/>
            <a:ext cx="8770799" cy="1325700"/>
          </a:xfrm>
          <a:prstGeom prst="rect">
            <a:avLst/>
          </a:prstGeom>
          <a:noFill/>
          <a:ln>
            <a:noFill/>
          </a:ln>
        </p:spPr>
        <p:txBody>
          <a:bodyPr lIns="91425" tIns="91425" rIns="91425" bIns="91425" anchor="t" anchorCtr="0">
            <a:noAutofit/>
          </a:bodyPr>
          <a:lstStyle/>
          <a:p>
            <a:pPr lvl="0" algn="ctr" rtl="0">
              <a:lnSpc>
                <a:spcPct val="138000"/>
              </a:lnSpc>
              <a:spcBef>
                <a:spcPts val="0"/>
              </a:spcBef>
              <a:buNone/>
            </a:pPr>
            <a:r>
              <a:rPr lang="en-US" sz="1800"/>
              <a:t>Østfold College uses Elluminate for the teaching of oral French to low to upper-intermediate students.</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1170250" y="409975"/>
            <a:ext cx="4656000" cy="1325700"/>
          </a:xfrm>
          <a:prstGeom prst="rect">
            <a:avLst/>
          </a:prstGeom>
        </p:spPr>
        <p:txBody>
          <a:bodyPr lIns="121900" tIns="121900" rIns="121900" bIns="121900" anchor="ctr" anchorCtr="0">
            <a:noAutofit/>
          </a:bodyPr>
          <a:lstStyle/>
          <a:p>
            <a:pPr lvl="0" algn="ctr" rtl="0">
              <a:lnSpc>
                <a:spcPct val="115000"/>
              </a:lnSpc>
              <a:spcBef>
                <a:spcPts val="500"/>
              </a:spcBef>
              <a:buNone/>
            </a:pPr>
            <a:endParaRPr sz="3000"/>
          </a:p>
          <a:p>
            <a:pPr lvl="0" algn="ctr" rtl="0">
              <a:lnSpc>
                <a:spcPct val="115000"/>
              </a:lnSpc>
              <a:spcBef>
                <a:spcPts val="500"/>
              </a:spcBef>
              <a:buNone/>
            </a:pPr>
            <a:r>
              <a:rPr lang="en-US" sz="4800" b="1"/>
              <a:t>Type of study</a:t>
            </a:r>
          </a:p>
          <a:p>
            <a:pPr lvl="0" algn="ctr" rtl="0">
              <a:lnSpc>
                <a:spcPct val="115000"/>
              </a:lnSpc>
              <a:spcBef>
                <a:spcPts val="500"/>
              </a:spcBef>
              <a:buClr>
                <a:schemeClr val="dk1"/>
              </a:buClr>
              <a:buSzPct val="36666"/>
              <a:buFont typeface="Arial"/>
              <a:buNone/>
            </a:pPr>
            <a:r>
              <a:rPr lang="en-US" sz="3000"/>
              <a:t> </a:t>
            </a:r>
          </a:p>
        </p:txBody>
      </p:sp>
      <p:pic>
        <p:nvPicPr>
          <p:cNvPr id="101" name="Shape 101"/>
          <p:cNvPicPr preferRelativeResize="0"/>
          <p:nvPr/>
        </p:nvPicPr>
        <p:blipFill>
          <a:blip r:embed="rId3">
            <a:alphaModFix/>
          </a:blip>
          <a:stretch>
            <a:fillRect/>
          </a:stretch>
        </p:blipFill>
        <p:spPr>
          <a:xfrm>
            <a:off x="7559150" y="409975"/>
            <a:ext cx="2806199" cy="1641124"/>
          </a:xfrm>
          <a:prstGeom prst="rect">
            <a:avLst/>
          </a:prstGeom>
          <a:noFill/>
          <a:ln>
            <a:noFill/>
          </a:ln>
        </p:spPr>
      </p:pic>
      <p:sp>
        <p:nvSpPr>
          <p:cNvPr id="102" name="Shape 102"/>
          <p:cNvSpPr/>
          <p:nvPr/>
        </p:nvSpPr>
        <p:spPr>
          <a:xfrm>
            <a:off x="333375" y="3825250"/>
            <a:ext cx="2272800" cy="1069499"/>
          </a:xfrm>
          <a:prstGeom prst="flowChartAlternateProcess">
            <a:avLst/>
          </a:prstGeom>
          <a:solidFill>
            <a:srgbClr val="B6D7A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3" name="Shape 103"/>
          <p:cNvSpPr txBox="1"/>
          <p:nvPr/>
        </p:nvSpPr>
        <p:spPr>
          <a:xfrm>
            <a:off x="576375" y="4089400"/>
            <a:ext cx="1786800" cy="541199"/>
          </a:xfrm>
          <a:prstGeom prst="rect">
            <a:avLst/>
          </a:prstGeom>
          <a:noFill/>
          <a:ln>
            <a:noFill/>
          </a:ln>
        </p:spPr>
        <p:txBody>
          <a:bodyPr lIns="91425" tIns="91425" rIns="91425" bIns="91425" anchor="t" anchorCtr="0">
            <a:noAutofit/>
          </a:bodyPr>
          <a:lstStyle/>
          <a:p>
            <a:pPr>
              <a:spcBef>
                <a:spcPts val="0"/>
              </a:spcBef>
              <a:buNone/>
            </a:pPr>
            <a:r>
              <a:rPr lang="en-US" b="1"/>
              <a:t>The study uses a qualitative method</a:t>
            </a:r>
          </a:p>
        </p:txBody>
      </p:sp>
      <p:sp>
        <p:nvSpPr>
          <p:cNvPr id="104" name="Shape 104"/>
          <p:cNvSpPr/>
          <p:nvPr/>
        </p:nvSpPr>
        <p:spPr>
          <a:xfrm>
            <a:off x="4039300" y="2547750"/>
            <a:ext cx="2390999" cy="1069499"/>
          </a:xfrm>
          <a:prstGeom prst="roundRect">
            <a:avLst>
              <a:gd name="adj" fmla="val 16667"/>
            </a:avLst>
          </a:prstGeom>
          <a:solidFill>
            <a:srgbClr val="CFE2F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5" name="Shape 105"/>
          <p:cNvSpPr/>
          <p:nvPr/>
        </p:nvSpPr>
        <p:spPr>
          <a:xfrm rot="-1647458">
            <a:off x="2873220" y="3178468"/>
            <a:ext cx="835406" cy="423064"/>
          </a:xfrm>
          <a:prstGeom prst="rightArrow">
            <a:avLst>
              <a:gd name="adj1" fmla="val 50000"/>
              <a:gd name="adj2" fmla="val 50000"/>
            </a:avLst>
          </a:prstGeom>
          <a:solidFill>
            <a:srgbClr val="3D85C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6" name="Shape 106"/>
          <p:cNvSpPr txBox="1"/>
          <p:nvPr/>
        </p:nvSpPr>
        <p:spPr>
          <a:xfrm>
            <a:off x="4202950" y="2768375"/>
            <a:ext cx="2063700" cy="760800"/>
          </a:xfrm>
          <a:prstGeom prst="rect">
            <a:avLst/>
          </a:prstGeom>
          <a:noFill/>
          <a:ln>
            <a:noFill/>
          </a:ln>
        </p:spPr>
        <p:txBody>
          <a:bodyPr lIns="91425" tIns="91425" rIns="91425" bIns="91425" anchor="t" anchorCtr="0">
            <a:noAutofit/>
          </a:bodyPr>
          <a:lstStyle/>
          <a:p>
            <a:pPr algn="ctr">
              <a:lnSpc>
                <a:spcPct val="150000"/>
              </a:lnSpc>
              <a:spcBef>
                <a:spcPts val="0"/>
              </a:spcBef>
              <a:buNone/>
            </a:pPr>
            <a:r>
              <a:rPr lang="en-US" b="1"/>
              <a:t>Semi-structured interviews</a:t>
            </a:r>
          </a:p>
        </p:txBody>
      </p:sp>
      <p:sp>
        <p:nvSpPr>
          <p:cNvPr id="107" name="Shape 107"/>
          <p:cNvSpPr/>
          <p:nvPr/>
        </p:nvSpPr>
        <p:spPr>
          <a:xfrm rot="865609">
            <a:off x="2858650" y="5058549"/>
            <a:ext cx="864562" cy="440503"/>
          </a:xfrm>
          <a:prstGeom prst="rightArrow">
            <a:avLst>
              <a:gd name="adj1" fmla="val 50000"/>
              <a:gd name="adj2" fmla="val 50000"/>
            </a:avLst>
          </a:prstGeom>
          <a:solidFill>
            <a:srgbClr val="3D85C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8" name="Shape 108"/>
          <p:cNvSpPr/>
          <p:nvPr/>
        </p:nvSpPr>
        <p:spPr>
          <a:xfrm>
            <a:off x="4039300" y="5058575"/>
            <a:ext cx="2365800" cy="1107300"/>
          </a:xfrm>
          <a:prstGeom prst="roundRect">
            <a:avLst>
              <a:gd name="adj" fmla="val 16667"/>
            </a:avLst>
          </a:prstGeom>
          <a:solidFill>
            <a:srgbClr val="CFE2F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9" name="Shape 109"/>
          <p:cNvSpPr txBox="1"/>
          <p:nvPr/>
        </p:nvSpPr>
        <p:spPr>
          <a:xfrm>
            <a:off x="4240625" y="5203775"/>
            <a:ext cx="2063700" cy="760800"/>
          </a:xfrm>
          <a:prstGeom prst="rect">
            <a:avLst/>
          </a:prstGeom>
          <a:noFill/>
          <a:ln>
            <a:noFill/>
          </a:ln>
        </p:spPr>
        <p:txBody>
          <a:bodyPr lIns="91425" tIns="91425" rIns="91425" bIns="91425" anchor="t" anchorCtr="0">
            <a:noAutofit/>
          </a:bodyPr>
          <a:lstStyle/>
          <a:p>
            <a:pPr algn="ctr">
              <a:lnSpc>
                <a:spcPct val="150000"/>
              </a:lnSpc>
              <a:spcBef>
                <a:spcPts val="0"/>
              </a:spcBef>
              <a:buNone/>
            </a:pPr>
            <a:r>
              <a:rPr lang="en-US" b="1"/>
              <a:t>Conversation facilitators</a:t>
            </a:r>
          </a:p>
        </p:txBody>
      </p:sp>
      <p:sp>
        <p:nvSpPr>
          <p:cNvPr id="110" name="Shape 110"/>
          <p:cNvSpPr/>
          <p:nvPr/>
        </p:nvSpPr>
        <p:spPr>
          <a:xfrm>
            <a:off x="6933500" y="2856450"/>
            <a:ext cx="805500" cy="440399"/>
          </a:xfrm>
          <a:prstGeom prst="rightArrow">
            <a:avLst>
              <a:gd name="adj1" fmla="val 50000"/>
              <a:gd name="adj2" fmla="val 50000"/>
            </a:avLst>
          </a:prstGeom>
          <a:solidFill>
            <a:srgbClr val="3D85C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1" name="Shape 111"/>
          <p:cNvSpPr/>
          <p:nvPr/>
        </p:nvSpPr>
        <p:spPr>
          <a:xfrm>
            <a:off x="6933500" y="5288475"/>
            <a:ext cx="805500" cy="440399"/>
          </a:xfrm>
          <a:prstGeom prst="rightArrow">
            <a:avLst>
              <a:gd name="adj1" fmla="val 50000"/>
              <a:gd name="adj2" fmla="val 50000"/>
            </a:avLst>
          </a:prstGeom>
          <a:solidFill>
            <a:srgbClr val="3D85C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2" name="Shape 112"/>
          <p:cNvSpPr/>
          <p:nvPr/>
        </p:nvSpPr>
        <p:spPr>
          <a:xfrm>
            <a:off x="8179275" y="2579100"/>
            <a:ext cx="3008399" cy="1510200"/>
          </a:xfrm>
          <a:prstGeom prst="roundRect">
            <a:avLst>
              <a:gd name="adj" fmla="val 16667"/>
            </a:avLst>
          </a:prstGeom>
          <a:solidFill>
            <a:srgbClr val="EAD1D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3" name="Shape 113"/>
          <p:cNvSpPr txBox="1"/>
          <p:nvPr/>
        </p:nvSpPr>
        <p:spPr>
          <a:xfrm>
            <a:off x="8317575" y="2712250"/>
            <a:ext cx="2806200" cy="1325700"/>
          </a:xfrm>
          <a:prstGeom prst="rect">
            <a:avLst/>
          </a:prstGeom>
          <a:noFill/>
          <a:ln>
            <a:noFill/>
          </a:ln>
        </p:spPr>
        <p:txBody>
          <a:bodyPr lIns="91425" tIns="91425" rIns="91425" bIns="91425" anchor="t" anchorCtr="0">
            <a:noAutofit/>
          </a:bodyPr>
          <a:lstStyle/>
          <a:p>
            <a:pPr algn="ctr">
              <a:lnSpc>
                <a:spcPct val="115000"/>
              </a:lnSpc>
              <a:spcBef>
                <a:spcPts val="0"/>
              </a:spcBef>
              <a:buNone/>
            </a:pPr>
            <a:r>
              <a:rPr lang="en-US" b="1"/>
              <a:t>The interviews were done with CFs (Conversation Facilitators) to find ways to improve the speaking skills.</a:t>
            </a:r>
          </a:p>
        </p:txBody>
      </p:sp>
      <p:sp>
        <p:nvSpPr>
          <p:cNvPr id="114" name="Shape 114"/>
          <p:cNvSpPr/>
          <p:nvPr/>
        </p:nvSpPr>
        <p:spPr>
          <a:xfrm>
            <a:off x="8179325" y="4945300"/>
            <a:ext cx="3008399" cy="1447200"/>
          </a:xfrm>
          <a:prstGeom prst="roundRect">
            <a:avLst>
              <a:gd name="adj" fmla="val 16667"/>
            </a:avLst>
          </a:prstGeom>
          <a:solidFill>
            <a:srgbClr val="EAD1D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5" name="Shape 115"/>
          <p:cNvSpPr txBox="1"/>
          <p:nvPr/>
        </p:nvSpPr>
        <p:spPr>
          <a:xfrm>
            <a:off x="8355425" y="5108950"/>
            <a:ext cx="2667599" cy="1107300"/>
          </a:xfrm>
          <a:prstGeom prst="rect">
            <a:avLst/>
          </a:prstGeom>
          <a:noFill/>
          <a:ln>
            <a:noFill/>
          </a:ln>
        </p:spPr>
        <p:txBody>
          <a:bodyPr lIns="91425" tIns="91425" rIns="91425" bIns="91425" anchor="t" anchorCtr="0">
            <a:noAutofit/>
          </a:bodyPr>
          <a:lstStyle/>
          <a:p>
            <a:pPr lvl="0" algn="just">
              <a:spcBef>
                <a:spcPts val="0"/>
              </a:spcBef>
              <a:buNone/>
            </a:pPr>
            <a:r>
              <a:rPr lang="en-US" b="1"/>
              <a:t>The CFs are native English Speakers or have lived in English Speaking countries for many years with an average aged in the late 40s.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838200" y="365125"/>
            <a:ext cx="10515599" cy="1325700"/>
          </a:xfrm>
          <a:prstGeom prst="rect">
            <a:avLst/>
          </a:prstGeom>
        </p:spPr>
        <p:txBody>
          <a:bodyPr lIns="121900" tIns="121900" rIns="121900" bIns="121900" anchor="ctr" anchorCtr="0">
            <a:noAutofit/>
          </a:bodyPr>
          <a:lstStyle/>
          <a:p>
            <a:pPr lvl="0" algn="ctr" rtl="0">
              <a:lnSpc>
                <a:spcPct val="115000"/>
              </a:lnSpc>
              <a:spcBef>
                <a:spcPts val="500"/>
              </a:spcBef>
              <a:buNone/>
            </a:pPr>
            <a:endParaRPr sz="3000"/>
          </a:p>
          <a:p>
            <a:pPr lvl="0" algn="ctr" rtl="0">
              <a:lnSpc>
                <a:spcPct val="115000"/>
              </a:lnSpc>
              <a:spcBef>
                <a:spcPts val="500"/>
              </a:spcBef>
              <a:buNone/>
            </a:pPr>
            <a:r>
              <a:rPr lang="en-US" sz="4800" b="1"/>
              <a:t>Samples </a:t>
            </a:r>
          </a:p>
          <a:p>
            <a:pPr>
              <a:spcBef>
                <a:spcPts val="0"/>
              </a:spcBef>
              <a:buNone/>
            </a:pPr>
            <a:endParaRPr/>
          </a:p>
        </p:txBody>
      </p:sp>
      <p:pic>
        <p:nvPicPr>
          <p:cNvPr id="121" name="Shape 121"/>
          <p:cNvPicPr preferRelativeResize="0"/>
          <p:nvPr/>
        </p:nvPicPr>
        <p:blipFill>
          <a:blip r:embed="rId3">
            <a:alphaModFix/>
          </a:blip>
          <a:stretch>
            <a:fillRect/>
          </a:stretch>
        </p:blipFill>
        <p:spPr>
          <a:xfrm>
            <a:off x="152400" y="152400"/>
            <a:ext cx="2333624" cy="1943100"/>
          </a:xfrm>
          <a:prstGeom prst="rect">
            <a:avLst/>
          </a:prstGeom>
          <a:noFill/>
          <a:ln>
            <a:noFill/>
          </a:ln>
        </p:spPr>
      </p:pic>
      <p:sp>
        <p:nvSpPr>
          <p:cNvPr id="122" name="Shape 122"/>
          <p:cNvSpPr txBox="1"/>
          <p:nvPr/>
        </p:nvSpPr>
        <p:spPr>
          <a:xfrm>
            <a:off x="1082175" y="4894975"/>
            <a:ext cx="5423400" cy="1522499"/>
          </a:xfrm>
          <a:prstGeom prst="rect">
            <a:avLst/>
          </a:prstGeom>
          <a:noFill/>
          <a:ln>
            <a:noFill/>
          </a:ln>
        </p:spPr>
        <p:txBody>
          <a:bodyPr lIns="91425" tIns="91425" rIns="91425" bIns="91425" anchor="t" anchorCtr="0">
            <a:noAutofit/>
          </a:bodyPr>
          <a:lstStyle/>
          <a:p>
            <a:pPr>
              <a:spcBef>
                <a:spcPts val="0"/>
              </a:spcBef>
              <a:buNone/>
            </a:pPr>
            <a:endParaRPr/>
          </a:p>
        </p:txBody>
      </p:sp>
      <p:sp>
        <p:nvSpPr>
          <p:cNvPr id="123" name="Shape 123"/>
          <p:cNvSpPr/>
          <p:nvPr/>
        </p:nvSpPr>
        <p:spPr>
          <a:xfrm>
            <a:off x="2606600" y="2095500"/>
            <a:ext cx="8265900" cy="1522499"/>
          </a:xfrm>
          <a:prstGeom prst="bevel">
            <a:avLst>
              <a:gd name="adj" fmla="val 12500"/>
            </a:avLst>
          </a:prstGeom>
          <a:solidFill>
            <a:srgbClr val="D5A6BD"/>
          </a:solidFill>
          <a:ln w="19050" cap="flat" cmpd="sng">
            <a:solidFill>
              <a:srgbClr val="4C113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4" name="Shape 124"/>
          <p:cNvSpPr txBox="1"/>
          <p:nvPr/>
        </p:nvSpPr>
        <p:spPr>
          <a:xfrm>
            <a:off x="3003950" y="2478737"/>
            <a:ext cx="7471200" cy="756000"/>
          </a:xfrm>
          <a:prstGeom prst="rect">
            <a:avLst/>
          </a:prstGeom>
          <a:noFill/>
          <a:ln>
            <a:noFill/>
          </a:ln>
        </p:spPr>
        <p:txBody>
          <a:bodyPr lIns="91425" tIns="91425" rIns="91425" bIns="91425" anchor="t" anchorCtr="0">
            <a:noAutofit/>
          </a:bodyPr>
          <a:lstStyle/>
          <a:p>
            <a:pPr lvl="0">
              <a:spcBef>
                <a:spcPts val="0"/>
              </a:spcBef>
              <a:buClr>
                <a:schemeClr val="dk1"/>
              </a:buClr>
              <a:buSzPct val="61111"/>
              <a:buFont typeface="Arial"/>
              <a:buNone/>
            </a:pPr>
            <a:r>
              <a:rPr lang="en-US" sz="1800">
                <a:solidFill>
                  <a:schemeClr val="dk1"/>
                </a:solidFill>
              </a:rPr>
              <a:t>The participants of this study are undergraduate students in Iran, who are not permitted to attend ordinary universities.</a:t>
            </a:r>
          </a:p>
        </p:txBody>
      </p:sp>
      <p:pic>
        <p:nvPicPr>
          <p:cNvPr id="125" name="Shape 125"/>
          <p:cNvPicPr preferRelativeResize="0"/>
          <p:nvPr/>
        </p:nvPicPr>
        <p:blipFill>
          <a:blip r:embed="rId4">
            <a:alphaModFix/>
          </a:blip>
          <a:stretch>
            <a:fillRect/>
          </a:stretch>
        </p:blipFill>
        <p:spPr>
          <a:xfrm>
            <a:off x="1228500" y="4541800"/>
            <a:ext cx="2897450" cy="1680525"/>
          </a:xfrm>
          <a:prstGeom prst="rect">
            <a:avLst/>
          </a:prstGeom>
          <a:noFill/>
          <a:ln>
            <a:noFill/>
          </a:ln>
        </p:spPr>
      </p:pic>
      <p:pic>
        <p:nvPicPr>
          <p:cNvPr id="126" name="Shape 126"/>
          <p:cNvPicPr preferRelativeResize="0"/>
          <p:nvPr/>
        </p:nvPicPr>
        <p:blipFill>
          <a:blip r:embed="rId5">
            <a:alphaModFix/>
          </a:blip>
          <a:stretch>
            <a:fillRect/>
          </a:stretch>
        </p:blipFill>
        <p:spPr>
          <a:xfrm>
            <a:off x="8261025" y="4591688"/>
            <a:ext cx="2238425" cy="1580750"/>
          </a:xfrm>
          <a:prstGeom prst="rect">
            <a:avLst/>
          </a:prstGeom>
          <a:noFill/>
          <a:ln>
            <a:noFill/>
          </a:ln>
        </p:spPr>
      </p:pic>
      <p:pic>
        <p:nvPicPr>
          <p:cNvPr id="127" name="Shape 127"/>
          <p:cNvPicPr preferRelativeResize="0"/>
          <p:nvPr/>
        </p:nvPicPr>
        <p:blipFill>
          <a:blip r:embed="rId6">
            <a:alphaModFix/>
          </a:blip>
          <a:stretch>
            <a:fillRect/>
          </a:stretch>
        </p:blipFill>
        <p:spPr>
          <a:xfrm>
            <a:off x="4960000" y="4591700"/>
            <a:ext cx="2466975" cy="1580749"/>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3850525" y="767800"/>
            <a:ext cx="4278300" cy="1325700"/>
          </a:xfrm>
          <a:prstGeom prst="rect">
            <a:avLst/>
          </a:prstGeom>
        </p:spPr>
        <p:txBody>
          <a:bodyPr lIns="121900" tIns="121900" rIns="121900" bIns="121900" anchor="ctr" anchorCtr="0">
            <a:noAutofit/>
          </a:bodyPr>
          <a:lstStyle/>
          <a:p>
            <a:pPr lvl="0" algn="ctr" rtl="0">
              <a:lnSpc>
                <a:spcPct val="115000"/>
              </a:lnSpc>
              <a:spcBef>
                <a:spcPts val="500"/>
              </a:spcBef>
              <a:buNone/>
            </a:pPr>
            <a:r>
              <a:rPr lang="en-US" sz="4800" b="1"/>
              <a:t>Instruments</a:t>
            </a:r>
          </a:p>
          <a:p>
            <a:pPr lvl="0" algn="ctr">
              <a:lnSpc>
                <a:spcPct val="115000"/>
              </a:lnSpc>
              <a:spcBef>
                <a:spcPts val="500"/>
              </a:spcBef>
              <a:buClr>
                <a:schemeClr val="dk1"/>
              </a:buClr>
              <a:buFont typeface="Arial"/>
              <a:buNone/>
            </a:pPr>
            <a:endParaRPr sz="3000"/>
          </a:p>
        </p:txBody>
      </p:sp>
      <p:pic>
        <p:nvPicPr>
          <p:cNvPr id="133" name="Shape 133"/>
          <p:cNvPicPr preferRelativeResize="0"/>
          <p:nvPr/>
        </p:nvPicPr>
        <p:blipFill>
          <a:blip r:embed="rId3">
            <a:alphaModFix/>
          </a:blip>
          <a:stretch>
            <a:fillRect/>
          </a:stretch>
        </p:blipFill>
        <p:spPr>
          <a:xfrm>
            <a:off x="644700" y="463875"/>
            <a:ext cx="2299825" cy="1527075"/>
          </a:xfrm>
          <a:prstGeom prst="rect">
            <a:avLst/>
          </a:prstGeom>
          <a:noFill/>
          <a:ln w="38100" cap="flat" cmpd="sng">
            <a:solidFill>
              <a:srgbClr val="0C343D"/>
            </a:solidFill>
            <a:prstDash val="solid"/>
            <a:round/>
            <a:headEnd type="none" w="med" len="med"/>
            <a:tailEnd type="none" w="med" len="med"/>
          </a:ln>
        </p:spPr>
      </p:pic>
      <p:sp>
        <p:nvSpPr>
          <p:cNvPr id="134" name="Shape 134"/>
          <p:cNvSpPr txBox="1"/>
          <p:nvPr/>
        </p:nvSpPr>
        <p:spPr>
          <a:xfrm>
            <a:off x="7065675" y="4773600"/>
            <a:ext cx="4278300" cy="2214600"/>
          </a:xfrm>
          <a:prstGeom prst="rect">
            <a:avLst/>
          </a:prstGeom>
          <a:noFill/>
          <a:ln>
            <a:noFill/>
          </a:ln>
        </p:spPr>
        <p:txBody>
          <a:bodyPr lIns="91425" tIns="91425" rIns="91425" bIns="91425" anchor="t" anchorCtr="0">
            <a:noAutofit/>
          </a:bodyPr>
          <a:lstStyle/>
          <a:p>
            <a:pPr algn="just">
              <a:spcBef>
                <a:spcPts val="0"/>
              </a:spcBef>
              <a:buNone/>
            </a:pPr>
            <a:r>
              <a:rPr lang="en-US" sz="1800"/>
              <a:t> </a:t>
            </a:r>
          </a:p>
        </p:txBody>
      </p:sp>
      <p:sp>
        <p:nvSpPr>
          <p:cNvPr id="135" name="Shape 135"/>
          <p:cNvSpPr txBox="1"/>
          <p:nvPr/>
        </p:nvSpPr>
        <p:spPr>
          <a:xfrm>
            <a:off x="6411337" y="1299575"/>
            <a:ext cx="4542599" cy="1132499"/>
          </a:xfrm>
          <a:prstGeom prst="rect">
            <a:avLst/>
          </a:prstGeom>
          <a:noFill/>
          <a:ln>
            <a:noFill/>
          </a:ln>
        </p:spPr>
        <p:txBody>
          <a:bodyPr lIns="91425" tIns="91425" rIns="91425" bIns="91425" anchor="t" anchorCtr="0">
            <a:noAutofit/>
          </a:bodyPr>
          <a:lstStyle/>
          <a:p>
            <a:pPr lvl="0" algn="just" rtl="0">
              <a:lnSpc>
                <a:spcPct val="138000"/>
              </a:lnSpc>
              <a:spcBef>
                <a:spcPts val="0"/>
              </a:spcBef>
              <a:buClr>
                <a:schemeClr val="dk1"/>
              </a:buClr>
              <a:buFont typeface="Arial"/>
              <a:buNone/>
            </a:pPr>
            <a:r>
              <a:rPr lang="en-US"/>
              <a:t> </a:t>
            </a:r>
          </a:p>
          <a:p>
            <a:pPr>
              <a:spcBef>
                <a:spcPts val="0"/>
              </a:spcBef>
              <a:buNone/>
            </a:pPr>
            <a:endParaRPr/>
          </a:p>
        </p:txBody>
      </p:sp>
      <p:pic>
        <p:nvPicPr>
          <p:cNvPr id="136" name="Shape 136"/>
          <p:cNvPicPr preferRelativeResize="0"/>
          <p:nvPr/>
        </p:nvPicPr>
        <p:blipFill>
          <a:blip r:embed="rId4">
            <a:alphaModFix/>
          </a:blip>
          <a:stretch>
            <a:fillRect/>
          </a:stretch>
        </p:blipFill>
        <p:spPr>
          <a:xfrm>
            <a:off x="8358450" y="1185625"/>
            <a:ext cx="3193175" cy="2111274"/>
          </a:xfrm>
          <a:prstGeom prst="rect">
            <a:avLst/>
          </a:prstGeom>
          <a:noFill/>
          <a:ln w="38100" cap="flat" cmpd="sng">
            <a:solidFill>
              <a:srgbClr val="4C1130"/>
            </a:solidFill>
            <a:prstDash val="solid"/>
            <a:round/>
            <a:headEnd type="none" w="med" len="med"/>
            <a:tailEnd type="none" w="med" len="med"/>
          </a:ln>
        </p:spPr>
      </p:pic>
      <p:sp>
        <p:nvSpPr>
          <p:cNvPr id="137" name="Shape 137"/>
          <p:cNvSpPr/>
          <p:nvPr/>
        </p:nvSpPr>
        <p:spPr>
          <a:xfrm>
            <a:off x="1082175" y="2633450"/>
            <a:ext cx="6254100" cy="1600199"/>
          </a:xfrm>
          <a:prstGeom prst="roundRect">
            <a:avLst>
              <a:gd name="adj" fmla="val 16667"/>
            </a:avLst>
          </a:prstGeom>
          <a:solidFill>
            <a:srgbClr val="93C47D"/>
          </a:solidFill>
          <a:ln w="28575" cap="flat" cmpd="sng">
            <a:solidFill>
              <a:srgbClr val="134F5C"/>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8" name="Shape 138"/>
          <p:cNvSpPr txBox="1"/>
          <p:nvPr/>
        </p:nvSpPr>
        <p:spPr>
          <a:xfrm>
            <a:off x="1352775" y="2854012"/>
            <a:ext cx="5712899" cy="1600199"/>
          </a:xfrm>
          <a:prstGeom prst="rect">
            <a:avLst/>
          </a:prstGeom>
          <a:noFill/>
          <a:ln>
            <a:noFill/>
          </a:ln>
        </p:spPr>
        <p:txBody>
          <a:bodyPr lIns="91425" tIns="91425" rIns="91425" bIns="91425" anchor="t" anchorCtr="0">
            <a:noAutofit/>
          </a:bodyPr>
          <a:lstStyle/>
          <a:p>
            <a:pPr lvl="0" algn="just" rtl="0">
              <a:spcBef>
                <a:spcPts val="0"/>
              </a:spcBef>
              <a:buClr>
                <a:schemeClr val="dk1"/>
              </a:buClr>
              <a:buSzPct val="61111"/>
              <a:buFont typeface="Arial"/>
              <a:buNone/>
            </a:pPr>
            <a:r>
              <a:rPr lang="en-US" sz="1800">
                <a:solidFill>
                  <a:schemeClr val="dk1"/>
                </a:solidFill>
              </a:rPr>
              <a:t>Use of audio conference platforms like Skype as semi-structure interviews to talk with small groups of students or converse one-to-one.</a:t>
            </a:r>
          </a:p>
          <a:p>
            <a:pPr>
              <a:spcBef>
                <a:spcPts val="0"/>
              </a:spcBef>
              <a:buNone/>
            </a:pPr>
            <a:endParaRPr/>
          </a:p>
        </p:txBody>
      </p:sp>
      <p:sp>
        <p:nvSpPr>
          <p:cNvPr id="139" name="Shape 139"/>
          <p:cNvSpPr/>
          <p:nvPr/>
        </p:nvSpPr>
        <p:spPr>
          <a:xfrm>
            <a:off x="5026225" y="4655650"/>
            <a:ext cx="6254100" cy="1686299"/>
          </a:xfrm>
          <a:prstGeom prst="flowChartAlternateProcess">
            <a:avLst/>
          </a:prstGeom>
          <a:solidFill>
            <a:srgbClr val="6D9EEB"/>
          </a:solidFill>
          <a:ln w="28575" cap="flat" cmpd="sng">
            <a:solidFill>
              <a:srgbClr val="1155CC"/>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40" name="Shape 140"/>
          <p:cNvSpPr txBox="1"/>
          <p:nvPr/>
        </p:nvSpPr>
        <p:spPr>
          <a:xfrm>
            <a:off x="5391175" y="4876175"/>
            <a:ext cx="5524200" cy="1270799"/>
          </a:xfrm>
          <a:prstGeom prst="rect">
            <a:avLst/>
          </a:prstGeom>
          <a:noFill/>
          <a:ln>
            <a:noFill/>
          </a:ln>
        </p:spPr>
        <p:txBody>
          <a:bodyPr lIns="91425" tIns="91425" rIns="91425" bIns="91425" anchor="t" anchorCtr="0">
            <a:noAutofit/>
          </a:bodyPr>
          <a:lstStyle/>
          <a:p>
            <a:pPr lvl="0" algn="just" rtl="0">
              <a:lnSpc>
                <a:spcPct val="138000"/>
              </a:lnSpc>
              <a:spcBef>
                <a:spcPts val="0"/>
              </a:spcBef>
              <a:buClr>
                <a:schemeClr val="dk1"/>
              </a:buClr>
              <a:buFont typeface="Arial"/>
              <a:buNone/>
            </a:pPr>
            <a:r>
              <a:rPr lang="en-US" b="1">
                <a:solidFill>
                  <a:schemeClr val="dk1"/>
                </a:solidFill>
              </a:rPr>
              <a:t>The interviews aimed to find out more about how the conversations were being conducted, as well as to investigate which one of the tasks was providing an adequate basis and stimuli for the dialogues.</a:t>
            </a:r>
          </a:p>
        </p:txBody>
      </p:sp>
      <p:pic>
        <p:nvPicPr>
          <p:cNvPr id="141" name="Shape 141"/>
          <p:cNvPicPr preferRelativeResize="0"/>
          <p:nvPr/>
        </p:nvPicPr>
        <p:blipFill>
          <a:blip r:embed="rId5">
            <a:alphaModFix/>
          </a:blip>
          <a:stretch>
            <a:fillRect/>
          </a:stretch>
        </p:blipFill>
        <p:spPr>
          <a:xfrm>
            <a:off x="644700" y="4454225"/>
            <a:ext cx="3471650" cy="2314424"/>
          </a:xfrm>
          <a:prstGeom prst="rect">
            <a:avLst/>
          </a:prstGeom>
          <a:noFill/>
          <a:ln w="9525" cap="flat" cmpd="sng">
            <a:solidFill>
              <a:srgbClr val="FFFFFF"/>
            </a:solidFill>
            <a:prstDash val="solid"/>
            <a:round/>
            <a:headEnd type="none" w="med" len="med"/>
            <a:tailEnd type="none" w="med" len="med"/>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838200" y="341325"/>
            <a:ext cx="10515599" cy="1325700"/>
          </a:xfrm>
          <a:prstGeom prst="rect">
            <a:avLst/>
          </a:prstGeom>
        </p:spPr>
        <p:txBody>
          <a:bodyPr lIns="121900" tIns="121900" rIns="121900" bIns="121900" anchor="ctr" anchorCtr="0">
            <a:noAutofit/>
          </a:bodyPr>
          <a:lstStyle/>
          <a:p>
            <a:pPr lvl="0" algn="ctr">
              <a:lnSpc>
                <a:spcPct val="115000"/>
              </a:lnSpc>
              <a:spcBef>
                <a:spcPts val="500"/>
              </a:spcBef>
              <a:buClr>
                <a:schemeClr val="dk1"/>
              </a:buClr>
              <a:buSzPct val="36666"/>
              <a:buFont typeface="Arial"/>
              <a:buNone/>
            </a:pPr>
            <a:r>
              <a:rPr lang="en-US" sz="3000" b="1" u="sng"/>
              <a:t>Results and main conclusions</a:t>
            </a:r>
          </a:p>
        </p:txBody>
      </p:sp>
      <p:sp>
        <p:nvSpPr>
          <p:cNvPr id="147" name="Shape 147"/>
          <p:cNvSpPr txBox="1">
            <a:spLocks noGrp="1"/>
          </p:cNvSpPr>
          <p:nvPr>
            <p:ph type="body" idx="1"/>
          </p:nvPr>
        </p:nvSpPr>
        <p:spPr>
          <a:xfrm>
            <a:off x="838200" y="1238475"/>
            <a:ext cx="10515599" cy="5542199"/>
          </a:xfrm>
          <a:prstGeom prst="rect">
            <a:avLst/>
          </a:prstGeom>
        </p:spPr>
        <p:txBody>
          <a:bodyPr lIns="121900" tIns="121900" rIns="121900" bIns="121900" anchor="t" anchorCtr="0">
            <a:noAutofit/>
          </a:bodyPr>
          <a:lstStyle/>
          <a:p>
            <a:pPr rtl="0">
              <a:spcBef>
                <a:spcPts val="0"/>
              </a:spcBef>
              <a:buNone/>
            </a:pPr>
            <a:r>
              <a:rPr lang="en-US" sz="2400" b="1"/>
              <a:t>LEVELS.</a:t>
            </a:r>
          </a:p>
          <a:p>
            <a:pPr rtl="0">
              <a:spcBef>
                <a:spcPts val="0"/>
              </a:spcBef>
              <a:buNone/>
            </a:pPr>
            <a:r>
              <a:rPr lang="en-US" sz="2400">
                <a:solidFill>
                  <a:srgbClr val="38761D"/>
                </a:solidFill>
              </a:rPr>
              <a:t>4= KET</a:t>
            </a:r>
          </a:p>
          <a:p>
            <a:pPr rtl="0">
              <a:spcBef>
                <a:spcPts val="0"/>
              </a:spcBef>
              <a:buNone/>
            </a:pPr>
            <a:r>
              <a:rPr lang="en-US" sz="2400">
                <a:solidFill>
                  <a:srgbClr val="38761D"/>
                </a:solidFill>
              </a:rPr>
              <a:t>3= PET</a:t>
            </a:r>
          </a:p>
          <a:p>
            <a:pPr rtl="0">
              <a:spcBef>
                <a:spcPts val="0"/>
              </a:spcBef>
              <a:buNone/>
            </a:pPr>
            <a:r>
              <a:rPr lang="en-US" sz="2400">
                <a:solidFill>
                  <a:srgbClr val="38761D"/>
                </a:solidFill>
              </a:rPr>
              <a:t>2= BEGINNER</a:t>
            </a:r>
          </a:p>
          <a:p>
            <a:pPr>
              <a:spcBef>
                <a:spcPts val="0"/>
              </a:spcBef>
              <a:buNone/>
            </a:pPr>
            <a:r>
              <a:rPr lang="en-US" sz="2400">
                <a:solidFill>
                  <a:srgbClr val="38761D"/>
                </a:solidFill>
              </a:rPr>
              <a:t>1= SURVIVAL</a:t>
            </a:r>
          </a:p>
        </p:txBody>
      </p:sp>
      <p:pic>
        <p:nvPicPr>
          <p:cNvPr id="148" name="Shape 148"/>
          <p:cNvPicPr preferRelativeResize="0"/>
          <p:nvPr/>
        </p:nvPicPr>
        <p:blipFill>
          <a:blip r:embed="rId3">
            <a:alphaModFix/>
          </a:blip>
          <a:stretch>
            <a:fillRect/>
          </a:stretch>
        </p:blipFill>
        <p:spPr>
          <a:xfrm>
            <a:off x="3003275" y="1346825"/>
            <a:ext cx="9071749" cy="543385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385</Words>
  <Application>Microsoft Office PowerPoint</Application>
  <PresentationFormat>Personalizado</PresentationFormat>
  <Paragraphs>64</Paragraphs>
  <Slides>8</Slides>
  <Notes>8</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simple-light-2</vt:lpstr>
      <vt:lpstr>Presentación de PowerPoint</vt:lpstr>
      <vt:lpstr>      Research question or Hypothesis.      </vt:lpstr>
      <vt:lpstr>Purpose of the study</vt:lpstr>
      <vt:lpstr>  Brief empirical research    </vt:lpstr>
      <vt:lpstr> Type of study  </vt:lpstr>
      <vt:lpstr> Samples  </vt:lpstr>
      <vt:lpstr>Instruments </vt:lpstr>
      <vt:lpstr>Results and main 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Samsung</dc:creator>
  <cp:lastModifiedBy>Samsung</cp:lastModifiedBy>
  <cp:revision>1</cp:revision>
  <dcterms:modified xsi:type="dcterms:W3CDTF">2015-11-22T19:38:46Z</dcterms:modified>
</cp:coreProperties>
</file>